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17"/>
  </p:handoutMasterIdLst>
  <p:sldIdLst>
    <p:sldId id="256" r:id="rId2"/>
    <p:sldId id="257" r:id="rId3"/>
    <p:sldId id="271" r:id="rId4"/>
    <p:sldId id="258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73" r:id="rId13"/>
    <p:sldId id="268" r:id="rId14"/>
    <p:sldId id="269" r:id="rId15"/>
    <p:sldId id="272" r:id="rId16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BF27"/>
    <a:srgbClr val="A50021"/>
    <a:srgbClr val="297B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/>
            </a:pPr>
            <a:r>
              <a:rPr lang="en-US" sz="1800" dirty="0" smtClean="0"/>
              <a:t>Test </a:t>
            </a:r>
            <a:r>
              <a:rPr lang="en-US" sz="1800" dirty="0"/>
              <a:t>Questions</a:t>
            </a:r>
          </a:p>
        </c:rich>
      </c:tx>
      <c:layout>
        <c:manualLayout>
          <c:xMode val="edge"/>
          <c:yMode val="edge"/>
          <c:x val="0"/>
          <c:y val="2.0662933057249068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311354818142123E-2"/>
          <c:y val="0.12241160833817138"/>
          <c:w val="0.71160228187401176"/>
          <c:h val="0.8705103880048691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Test Questions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0070C0"/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Pt>
            <c:idx val="3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0" smtClean="0">
                        <a:solidFill>
                          <a:schemeClr val="bg1"/>
                        </a:solidFill>
                      </a:rPr>
                      <a:t>35</a:t>
                    </a:r>
                    <a:r>
                      <a:rPr lang="en-US" b="0" baseline="0" smtClean="0">
                        <a:solidFill>
                          <a:schemeClr val="bg1"/>
                        </a:solidFill>
                      </a:rPr>
                      <a:t> - Q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0" smtClean="0">
                        <a:solidFill>
                          <a:schemeClr val="bg1"/>
                        </a:solidFill>
                      </a:rPr>
                      <a:t>35 - A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0" smtClean="0">
                        <a:solidFill>
                          <a:schemeClr val="bg1"/>
                        </a:solidFill>
                      </a:rPr>
                      <a:t>15 - S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15 - H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Quran</c:v>
                </c:pt>
                <c:pt idx="1">
                  <c:v>Aqidah</c:v>
                </c:pt>
                <c:pt idx="2">
                  <c:v>Sirah</c:v>
                </c:pt>
                <c:pt idx="3">
                  <c:v>History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35</c:v>
                </c:pt>
                <c:pt idx="1">
                  <c:v>35</c:v>
                </c:pt>
                <c:pt idx="2">
                  <c:v>15</c:v>
                </c:pt>
                <c:pt idx="3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 smtClean="0"/>
              <a:t>Test </a:t>
            </a:r>
            <a:r>
              <a:rPr lang="en-US" sz="1800" dirty="0"/>
              <a:t>Questions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9611061971534786E-2"/>
          <c:y val="0.10174867528092234"/>
          <c:w val="0.69909779737862698"/>
          <c:h val="0.8567350993000363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Test Questions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0070C0"/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Pt>
            <c:idx val="3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bg1"/>
                        </a:solidFill>
                      </a:rPr>
                      <a:t>15 - Q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bg1"/>
                        </a:solidFill>
                      </a:rPr>
                      <a:t>15 - A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bg1"/>
                        </a:solidFill>
                      </a:rPr>
                      <a:t>35 - S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bg1"/>
                        </a:solidFill>
                      </a:rPr>
                      <a:t>35 - H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Quran</c:v>
                </c:pt>
                <c:pt idx="1">
                  <c:v>Aqidah</c:v>
                </c:pt>
                <c:pt idx="2">
                  <c:v>Sirah</c:v>
                </c:pt>
                <c:pt idx="3">
                  <c:v>History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</c:v>
                </c:pt>
                <c:pt idx="1">
                  <c:v>15</c:v>
                </c:pt>
                <c:pt idx="2">
                  <c:v>35</c:v>
                </c:pt>
                <c:pt idx="3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838535-D3B8-45F2-8D0C-B554EF971BF8}" type="doc">
      <dgm:prSet loTypeId="urn:microsoft.com/office/officeart/2008/layout/AlternatingHexagons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4DB9A9CB-8AD2-4E3F-88F9-311CE3319409}">
      <dgm:prSet phldrT="[Text]" custT="1"/>
      <dgm:spPr/>
      <dgm:t>
        <a:bodyPr/>
        <a:lstStyle/>
        <a:p>
          <a:r>
            <a:rPr lang="en-US" sz="2400" dirty="0" smtClean="0"/>
            <a:t>SME</a:t>
          </a:r>
          <a:endParaRPr lang="en-US" sz="2400" dirty="0"/>
        </a:p>
      </dgm:t>
    </dgm:pt>
    <dgm:pt modelId="{4EEE6576-00F1-462F-809B-7D4319B37F51}" type="parTrans" cxnId="{F1564703-06E8-4775-9C67-9F782417EF27}">
      <dgm:prSet/>
      <dgm:spPr/>
      <dgm:t>
        <a:bodyPr/>
        <a:lstStyle/>
        <a:p>
          <a:endParaRPr lang="en-US"/>
        </a:p>
      </dgm:t>
    </dgm:pt>
    <dgm:pt modelId="{A444AA98-B39B-4FC9-BA1D-F858F3F484C3}" type="sibTrans" cxnId="{F1564703-06E8-4775-9C67-9F782417EF27}">
      <dgm:prSet/>
      <dgm:spPr/>
      <dgm:t>
        <a:bodyPr/>
        <a:lstStyle/>
        <a:p>
          <a:r>
            <a:rPr lang="en-US" dirty="0" smtClean="0"/>
            <a:t>Dr. </a:t>
          </a:r>
          <a:r>
            <a:rPr lang="en-US" dirty="0" err="1" smtClean="0"/>
            <a:t>Tasneema</a:t>
          </a:r>
          <a:r>
            <a:rPr lang="en-US" dirty="0" smtClean="0"/>
            <a:t> Ghazi</a:t>
          </a:r>
          <a:endParaRPr lang="en-US" dirty="0"/>
        </a:p>
      </dgm:t>
    </dgm:pt>
    <dgm:pt modelId="{810AD76E-2548-4F41-8DC2-749166CDB4E2}">
      <dgm:prSet phldrT="[Text]"/>
      <dgm:spPr/>
      <dgm:t>
        <a:bodyPr/>
        <a:lstStyle/>
        <a:p>
          <a:r>
            <a:rPr lang="en-US" dirty="0" smtClean="0"/>
            <a:t>Advisory Committee  </a:t>
          </a:r>
          <a:endParaRPr lang="en-US" dirty="0"/>
        </a:p>
      </dgm:t>
    </dgm:pt>
    <dgm:pt modelId="{90483BDB-1DC5-424D-B3F3-9EE0D282D328}" type="parTrans" cxnId="{EBF54924-A338-41DD-B601-61ACB8A97522}">
      <dgm:prSet/>
      <dgm:spPr/>
      <dgm:t>
        <a:bodyPr/>
        <a:lstStyle/>
        <a:p>
          <a:endParaRPr lang="en-US"/>
        </a:p>
      </dgm:t>
    </dgm:pt>
    <dgm:pt modelId="{ACAF1E75-5E79-482D-A204-C582FF4A3762}" type="sibTrans" cxnId="{EBF54924-A338-41DD-B601-61ACB8A97522}">
      <dgm:prSet custT="1"/>
      <dgm:spPr/>
      <dgm:t>
        <a:bodyPr/>
        <a:lstStyle/>
        <a:p>
          <a:r>
            <a:rPr lang="en-US" sz="2000" dirty="0" err="1" smtClean="0"/>
            <a:t>Farisa</a:t>
          </a:r>
          <a:r>
            <a:rPr lang="en-US" sz="2000" dirty="0" smtClean="0"/>
            <a:t> </a:t>
          </a:r>
          <a:r>
            <a:rPr lang="en-US" sz="2000" dirty="0" err="1" smtClean="0"/>
            <a:t>Hussain</a:t>
          </a:r>
          <a:endParaRPr lang="en-US" sz="2000" dirty="0"/>
        </a:p>
      </dgm:t>
    </dgm:pt>
    <dgm:pt modelId="{494E55C4-3EBD-4FC0-A4F2-FF49F1434494}">
      <dgm:prSet phldrT="[Text]"/>
      <dgm:spPr/>
      <dgm:t>
        <a:bodyPr/>
        <a:lstStyle/>
        <a:p>
          <a:pPr>
            <a:spcAft>
              <a:spcPct val="35000"/>
            </a:spcAft>
          </a:pPr>
          <a:r>
            <a:rPr lang="en-US" u="sng" dirty="0" smtClean="0"/>
            <a:t>Select Experts:</a:t>
          </a:r>
        </a:p>
        <a:p>
          <a:pPr>
            <a:spcAft>
              <a:spcPts val="0"/>
            </a:spcAft>
          </a:pPr>
          <a:r>
            <a:rPr lang="en-US" dirty="0" smtClean="0"/>
            <a:t>National Educators</a:t>
          </a:r>
        </a:p>
        <a:p>
          <a:pPr>
            <a:spcAft>
              <a:spcPts val="0"/>
            </a:spcAft>
          </a:pPr>
          <a:r>
            <a:rPr lang="en-US" dirty="0" smtClean="0"/>
            <a:t>Major Schools</a:t>
          </a:r>
        </a:p>
        <a:p>
          <a:pPr>
            <a:spcAft>
              <a:spcPts val="0"/>
            </a:spcAft>
          </a:pPr>
          <a:r>
            <a:rPr lang="en-US" dirty="0" smtClean="0"/>
            <a:t>Islamic Scholars</a:t>
          </a:r>
          <a:endParaRPr lang="en-US" dirty="0"/>
        </a:p>
      </dgm:t>
    </dgm:pt>
    <dgm:pt modelId="{856835C9-57B7-4C8C-965C-D8F2BD61DFB3}" type="parTrans" cxnId="{8D5AB119-8676-4F1A-BBB4-E33CBD416BA3}">
      <dgm:prSet/>
      <dgm:spPr/>
      <dgm:t>
        <a:bodyPr/>
        <a:lstStyle/>
        <a:p>
          <a:endParaRPr lang="en-US"/>
        </a:p>
      </dgm:t>
    </dgm:pt>
    <dgm:pt modelId="{1DAEC224-CF8F-4A69-9BD1-7C10DE98BB6B}" type="sibTrans" cxnId="{8D5AB119-8676-4F1A-BBB4-E33CBD416BA3}">
      <dgm:prSet/>
      <dgm:spPr/>
      <dgm:t>
        <a:bodyPr/>
        <a:lstStyle/>
        <a:p>
          <a:endParaRPr lang="en-US"/>
        </a:p>
      </dgm:t>
    </dgm:pt>
    <dgm:pt modelId="{BC717DB8-A30C-4805-A340-CA54A924E574}">
      <dgm:prSet phldrT="[Text]" custT="1"/>
      <dgm:spPr/>
      <dgm:t>
        <a:bodyPr/>
        <a:lstStyle/>
        <a:p>
          <a:r>
            <a:rPr lang="en-US" sz="2000" dirty="0" err="1" smtClean="0"/>
            <a:t>Samana</a:t>
          </a:r>
          <a:r>
            <a:rPr lang="en-US" sz="2000" dirty="0" smtClean="0"/>
            <a:t> Khan </a:t>
          </a:r>
          <a:endParaRPr lang="en-US" sz="2000" dirty="0"/>
        </a:p>
      </dgm:t>
    </dgm:pt>
    <dgm:pt modelId="{E6B8AE9F-B5D4-4B0A-985E-65772A160D52}" type="parTrans" cxnId="{F2F0DE58-3CC0-4A66-8425-F8C0DD37219E}">
      <dgm:prSet/>
      <dgm:spPr/>
      <dgm:t>
        <a:bodyPr/>
        <a:lstStyle/>
        <a:p>
          <a:endParaRPr lang="en-US"/>
        </a:p>
      </dgm:t>
    </dgm:pt>
    <dgm:pt modelId="{9EB80347-B9D5-43CB-B838-CC5288D71B0B}" type="sibTrans" cxnId="{F2F0DE58-3CC0-4A66-8425-F8C0DD37219E}">
      <dgm:prSet custT="1"/>
      <dgm:spPr/>
      <dgm:t>
        <a:bodyPr/>
        <a:lstStyle/>
        <a:p>
          <a:r>
            <a:rPr lang="en-US" sz="2000" dirty="0" err="1" smtClean="0"/>
            <a:t>Habeeb</a:t>
          </a:r>
          <a:r>
            <a:rPr lang="en-US" sz="2000" dirty="0" smtClean="0"/>
            <a:t> </a:t>
          </a:r>
          <a:r>
            <a:rPr lang="en-US" sz="2000" dirty="0" err="1" smtClean="0"/>
            <a:t>Quadri</a:t>
          </a:r>
          <a:endParaRPr lang="en-US" sz="2000" dirty="0"/>
        </a:p>
      </dgm:t>
    </dgm:pt>
    <dgm:pt modelId="{95793ADE-4E1B-4152-A5AB-05AF3D548CC3}">
      <dgm:prSet phldrT="[Text]"/>
      <dgm:spPr/>
      <dgm:t>
        <a:bodyPr/>
        <a:lstStyle/>
        <a:p>
          <a:r>
            <a:rPr lang="en-US" dirty="0" smtClean="0"/>
            <a:t>Program Coordinator </a:t>
          </a:r>
          <a:endParaRPr lang="en-US" dirty="0"/>
        </a:p>
      </dgm:t>
    </dgm:pt>
    <dgm:pt modelId="{4B3821BE-B629-4024-9FFD-BF634AE30E7D}" type="parTrans" cxnId="{7BACB1D1-399D-4D42-9620-BC1BB50CD5CD}">
      <dgm:prSet/>
      <dgm:spPr/>
      <dgm:t>
        <a:bodyPr/>
        <a:lstStyle/>
        <a:p>
          <a:endParaRPr lang="en-US"/>
        </a:p>
      </dgm:t>
    </dgm:pt>
    <dgm:pt modelId="{DC64CBBA-2029-4B82-9F90-E619C37C14DC}" type="sibTrans" cxnId="{7BACB1D1-399D-4D42-9620-BC1BB50CD5CD}">
      <dgm:prSet/>
      <dgm:spPr/>
      <dgm:t>
        <a:bodyPr/>
        <a:lstStyle/>
        <a:p>
          <a:endParaRPr lang="en-US"/>
        </a:p>
      </dgm:t>
    </dgm:pt>
    <dgm:pt modelId="{1220C669-4029-4DD5-A9E8-199A69795B97}" type="pres">
      <dgm:prSet presAssocID="{FA838535-D3B8-45F2-8D0C-B554EF971BF8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959A137-9539-4E1A-8DC0-065A2822B084}" type="pres">
      <dgm:prSet presAssocID="{4DB9A9CB-8AD2-4E3F-88F9-311CE3319409}" presName="composite" presStyleCnt="0"/>
      <dgm:spPr/>
    </dgm:pt>
    <dgm:pt modelId="{1EF8936C-3483-4911-AA59-98EABD07577B}" type="pres">
      <dgm:prSet presAssocID="{4DB9A9CB-8AD2-4E3F-88F9-311CE3319409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90A067-032C-4CDC-A495-B886F16CE2BD}" type="pres">
      <dgm:prSet presAssocID="{4DB9A9CB-8AD2-4E3F-88F9-311CE3319409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28DFA5-70F5-46EE-8E29-CD0A59CE50C5}" type="pres">
      <dgm:prSet presAssocID="{4DB9A9CB-8AD2-4E3F-88F9-311CE3319409}" presName="BalanceSpacing" presStyleCnt="0"/>
      <dgm:spPr/>
    </dgm:pt>
    <dgm:pt modelId="{3C999761-F1AE-4571-B8D2-E60310783D50}" type="pres">
      <dgm:prSet presAssocID="{4DB9A9CB-8AD2-4E3F-88F9-311CE3319409}" presName="BalanceSpacing1" presStyleCnt="0"/>
      <dgm:spPr/>
    </dgm:pt>
    <dgm:pt modelId="{BA1B0DC6-AE07-4B0D-AB8A-CFE7D743FF06}" type="pres">
      <dgm:prSet presAssocID="{A444AA98-B39B-4FC9-BA1D-F858F3F484C3}" presName="Accent1Text" presStyleLbl="node1" presStyleIdx="1" presStyleCnt="6"/>
      <dgm:spPr/>
      <dgm:t>
        <a:bodyPr/>
        <a:lstStyle/>
        <a:p>
          <a:endParaRPr lang="en-US"/>
        </a:p>
      </dgm:t>
    </dgm:pt>
    <dgm:pt modelId="{34C930CD-42A6-4AB6-9340-07ADA30F6D75}" type="pres">
      <dgm:prSet presAssocID="{A444AA98-B39B-4FC9-BA1D-F858F3F484C3}" presName="spaceBetweenRectangles" presStyleCnt="0"/>
      <dgm:spPr/>
    </dgm:pt>
    <dgm:pt modelId="{EB5C5435-ABC5-4550-85CF-AD367A813BBB}" type="pres">
      <dgm:prSet presAssocID="{810AD76E-2548-4F41-8DC2-749166CDB4E2}" presName="composite" presStyleCnt="0"/>
      <dgm:spPr/>
    </dgm:pt>
    <dgm:pt modelId="{315D6178-CDF4-4A0D-9AE8-5EF854FAA60A}" type="pres">
      <dgm:prSet presAssocID="{810AD76E-2548-4F41-8DC2-749166CDB4E2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72BF27-9B46-4531-AD48-255023300A89}" type="pres">
      <dgm:prSet presAssocID="{810AD76E-2548-4F41-8DC2-749166CDB4E2}" presName="Childtext1" presStyleLbl="revTx" presStyleIdx="1" presStyleCnt="3" custLinFactNeighborX="-152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EE6151-C6E2-449D-8BBF-8C1C5408BC56}" type="pres">
      <dgm:prSet presAssocID="{810AD76E-2548-4F41-8DC2-749166CDB4E2}" presName="BalanceSpacing" presStyleCnt="0"/>
      <dgm:spPr/>
    </dgm:pt>
    <dgm:pt modelId="{A770CDB7-5E8C-4349-9F97-6E6FB6830278}" type="pres">
      <dgm:prSet presAssocID="{810AD76E-2548-4F41-8DC2-749166CDB4E2}" presName="BalanceSpacing1" presStyleCnt="0"/>
      <dgm:spPr/>
    </dgm:pt>
    <dgm:pt modelId="{824C102C-A5FF-462B-B10E-E00213AC6277}" type="pres">
      <dgm:prSet presAssocID="{ACAF1E75-5E79-482D-A204-C582FF4A3762}" presName="Accent1Text" presStyleLbl="node1" presStyleIdx="3" presStyleCnt="6"/>
      <dgm:spPr/>
      <dgm:t>
        <a:bodyPr/>
        <a:lstStyle/>
        <a:p>
          <a:endParaRPr lang="en-US"/>
        </a:p>
      </dgm:t>
    </dgm:pt>
    <dgm:pt modelId="{0866D76A-7E2F-4347-B30E-3D604F26DAE4}" type="pres">
      <dgm:prSet presAssocID="{ACAF1E75-5E79-482D-A204-C582FF4A3762}" presName="spaceBetweenRectangles" presStyleCnt="0"/>
      <dgm:spPr/>
    </dgm:pt>
    <dgm:pt modelId="{C20936D0-F2EA-4259-B62E-17E5C6274160}" type="pres">
      <dgm:prSet presAssocID="{BC717DB8-A30C-4805-A340-CA54A924E574}" presName="composite" presStyleCnt="0"/>
      <dgm:spPr/>
    </dgm:pt>
    <dgm:pt modelId="{E4D8ABE8-C6DB-4150-A3E7-DEEFA1710C7E}" type="pres">
      <dgm:prSet presAssocID="{BC717DB8-A30C-4805-A340-CA54A924E574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ADB82-5A45-4B0E-8448-EFE15095B5BE}" type="pres">
      <dgm:prSet presAssocID="{BC717DB8-A30C-4805-A340-CA54A924E574}" presName="Childtext1" presStyleLbl="revTx" presStyleIdx="2" presStyleCnt="3" custLinFactNeighborX="9478" custLinFactNeighborY="132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A95204-2AD1-460A-B9D7-43CFA3C36B5B}" type="pres">
      <dgm:prSet presAssocID="{BC717DB8-A30C-4805-A340-CA54A924E574}" presName="BalanceSpacing" presStyleCnt="0"/>
      <dgm:spPr/>
    </dgm:pt>
    <dgm:pt modelId="{CD484F63-074B-4CE0-8CC6-0F3258507024}" type="pres">
      <dgm:prSet presAssocID="{BC717DB8-A30C-4805-A340-CA54A924E574}" presName="BalanceSpacing1" presStyleCnt="0"/>
      <dgm:spPr/>
    </dgm:pt>
    <dgm:pt modelId="{26440D50-86BB-45BA-AFED-FFD80C4E23E5}" type="pres">
      <dgm:prSet presAssocID="{9EB80347-B9D5-43CB-B838-CC5288D71B0B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F2F0DE58-3CC0-4A66-8425-F8C0DD37219E}" srcId="{FA838535-D3B8-45F2-8D0C-B554EF971BF8}" destId="{BC717DB8-A30C-4805-A340-CA54A924E574}" srcOrd="2" destOrd="0" parTransId="{E6B8AE9F-B5D4-4B0A-985E-65772A160D52}" sibTransId="{9EB80347-B9D5-43CB-B838-CC5288D71B0B}"/>
    <dgm:cxn modelId="{4BD5AB5C-9ABE-40DF-A149-D032223E1A1F}" type="presOf" srcId="{4DB9A9CB-8AD2-4E3F-88F9-311CE3319409}" destId="{1EF8936C-3483-4911-AA59-98EABD07577B}" srcOrd="0" destOrd="0" presId="urn:microsoft.com/office/officeart/2008/layout/AlternatingHexagons"/>
    <dgm:cxn modelId="{4D9468EA-E57A-4AD6-82D3-6422EEE5FB13}" type="presOf" srcId="{BC717DB8-A30C-4805-A340-CA54A924E574}" destId="{E4D8ABE8-C6DB-4150-A3E7-DEEFA1710C7E}" srcOrd="0" destOrd="0" presId="urn:microsoft.com/office/officeart/2008/layout/AlternatingHexagons"/>
    <dgm:cxn modelId="{CAECF002-FDDF-4D2F-BA93-E7DD968D00C2}" type="presOf" srcId="{494E55C4-3EBD-4FC0-A4F2-FF49F1434494}" destId="{3272BF27-9B46-4531-AD48-255023300A89}" srcOrd="0" destOrd="0" presId="urn:microsoft.com/office/officeart/2008/layout/AlternatingHexagons"/>
    <dgm:cxn modelId="{2F43BCC4-43EE-4FF0-9B28-9E86F34E6AF0}" type="presOf" srcId="{A444AA98-B39B-4FC9-BA1D-F858F3F484C3}" destId="{BA1B0DC6-AE07-4B0D-AB8A-CFE7D743FF06}" srcOrd="0" destOrd="0" presId="urn:microsoft.com/office/officeart/2008/layout/AlternatingHexagons"/>
    <dgm:cxn modelId="{BBC4C860-54CF-411D-B337-E06FC865CE4C}" type="presOf" srcId="{FA838535-D3B8-45F2-8D0C-B554EF971BF8}" destId="{1220C669-4029-4DD5-A9E8-199A69795B97}" srcOrd="0" destOrd="0" presId="urn:microsoft.com/office/officeart/2008/layout/AlternatingHexagons"/>
    <dgm:cxn modelId="{8D5AB119-8676-4F1A-BBB4-E33CBD416BA3}" srcId="{810AD76E-2548-4F41-8DC2-749166CDB4E2}" destId="{494E55C4-3EBD-4FC0-A4F2-FF49F1434494}" srcOrd="0" destOrd="0" parTransId="{856835C9-57B7-4C8C-965C-D8F2BD61DFB3}" sibTransId="{1DAEC224-CF8F-4A69-9BD1-7C10DE98BB6B}"/>
    <dgm:cxn modelId="{03ADA114-F278-4532-878A-93824A08D229}" type="presOf" srcId="{95793ADE-4E1B-4152-A5AB-05AF3D548CC3}" destId="{3E6ADB82-5A45-4B0E-8448-EFE15095B5BE}" srcOrd="0" destOrd="0" presId="urn:microsoft.com/office/officeart/2008/layout/AlternatingHexagons"/>
    <dgm:cxn modelId="{EBF54924-A338-41DD-B601-61ACB8A97522}" srcId="{FA838535-D3B8-45F2-8D0C-B554EF971BF8}" destId="{810AD76E-2548-4F41-8DC2-749166CDB4E2}" srcOrd="1" destOrd="0" parTransId="{90483BDB-1DC5-424D-B3F3-9EE0D282D328}" sibTransId="{ACAF1E75-5E79-482D-A204-C582FF4A3762}"/>
    <dgm:cxn modelId="{107437B7-4557-438F-948D-6C2639F874E0}" type="presOf" srcId="{ACAF1E75-5E79-482D-A204-C582FF4A3762}" destId="{824C102C-A5FF-462B-B10E-E00213AC6277}" srcOrd="0" destOrd="0" presId="urn:microsoft.com/office/officeart/2008/layout/AlternatingHexagons"/>
    <dgm:cxn modelId="{C28D2C6F-4A61-4F3A-8485-2264B9DEB247}" type="presOf" srcId="{810AD76E-2548-4F41-8DC2-749166CDB4E2}" destId="{315D6178-CDF4-4A0D-9AE8-5EF854FAA60A}" srcOrd="0" destOrd="0" presId="urn:microsoft.com/office/officeart/2008/layout/AlternatingHexagons"/>
    <dgm:cxn modelId="{CF8EE9F8-A7BA-455C-9B31-06F15D155B70}" type="presOf" srcId="{9EB80347-B9D5-43CB-B838-CC5288D71B0B}" destId="{26440D50-86BB-45BA-AFED-FFD80C4E23E5}" srcOrd="0" destOrd="0" presId="urn:microsoft.com/office/officeart/2008/layout/AlternatingHexagons"/>
    <dgm:cxn modelId="{7BACB1D1-399D-4D42-9620-BC1BB50CD5CD}" srcId="{BC717DB8-A30C-4805-A340-CA54A924E574}" destId="{95793ADE-4E1B-4152-A5AB-05AF3D548CC3}" srcOrd="0" destOrd="0" parTransId="{4B3821BE-B629-4024-9FFD-BF634AE30E7D}" sibTransId="{DC64CBBA-2029-4B82-9F90-E619C37C14DC}"/>
    <dgm:cxn modelId="{F1564703-06E8-4775-9C67-9F782417EF27}" srcId="{FA838535-D3B8-45F2-8D0C-B554EF971BF8}" destId="{4DB9A9CB-8AD2-4E3F-88F9-311CE3319409}" srcOrd="0" destOrd="0" parTransId="{4EEE6576-00F1-462F-809B-7D4319B37F51}" sibTransId="{A444AA98-B39B-4FC9-BA1D-F858F3F484C3}"/>
    <dgm:cxn modelId="{7EE326F0-E781-45CB-96B1-37484F40F554}" type="presParOf" srcId="{1220C669-4029-4DD5-A9E8-199A69795B97}" destId="{1959A137-9539-4E1A-8DC0-065A2822B084}" srcOrd="0" destOrd="0" presId="urn:microsoft.com/office/officeart/2008/layout/AlternatingHexagons"/>
    <dgm:cxn modelId="{080795AF-C5EB-48B2-8A38-D87E3133DB97}" type="presParOf" srcId="{1959A137-9539-4E1A-8DC0-065A2822B084}" destId="{1EF8936C-3483-4911-AA59-98EABD07577B}" srcOrd="0" destOrd="0" presId="urn:microsoft.com/office/officeart/2008/layout/AlternatingHexagons"/>
    <dgm:cxn modelId="{A790C841-086F-4F7B-98A2-73063B408764}" type="presParOf" srcId="{1959A137-9539-4E1A-8DC0-065A2822B084}" destId="{AC90A067-032C-4CDC-A495-B886F16CE2BD}" srcOrd="1" destOrd="0" presId="urn:microsoft.com/office/officeart/2008/layout/AlternatingHexagons"/>
    <dgm:cxn modelId="{F338E29A-231D-40BF-8ED6-105EB9224DE8}" type="presParOf" srcId="{1959A137-9539-4E1A-8DC0-065A2822B084}" destId="{E428DFA5-70F5-46EE-8E29-CD0A59CE50C5}" srcOrd="2" destOrd="0" presId="urn:microsoft.com/office/officeart/2008/layout/AlternatingHexagons"/>
    <dgm:cxn modelId="{CD898BFB-66C9-48A0-B2E9-F57DF6DA2BC0}" type="presParOf" srcId="{1959A137-9539-4E1A-8DC0-065A2822B084}" destId="{3C999761-F1AE-4571-B8D2-E60310783D50}" srcOrd="3" destOrd="0" presId="urn:microsoft.com/office/officeart/2008/layout/AlternatingHexagons"/>
    <dgm:cxn modelId="{9A9C9A0A-8547-43C1-86BE-C37A4C4D28AE}" type="presParOf" srcId="{1959A137-9539-4E1A-8DC0-065A2822B084}" destId="{BA1B0DC6-AE07-4B0D-AB8A-CFE7D743FF06}" srcOrd="4" destOrd="0" presId="urn:microsoft.com/office/officeart/2008/layout/AlternatingHexagons"/>
    <dgm:cxn modelId="{3BC6B464-783F-406C-9F15-FA3218515572}" type="presParOf" srcId="{1220C669-4029-4DD5-A9E8-199A69795B97}" destId="{34C930CD-42A6-4AB6-9340-07ADA30F6D75}" srcOrd="1" destOrd="0" presId="urn:microsoft.com/office/officeart/2008/layout/AlternatingHexagons"/>
    <dgm:cxn modelId="{4693B709-778B-4BA7-B86D-F97CE91CC9D5}" type="presParOf" srcId="{1220C669-4029-4DD5-A9E8-199A69795B97}" destId="{EB5C5435-ABC5-4550-85CF-AD367A813BBB}" srcOrd="2" destOrd="0" presId="urn:microsoft.com/office/officeart/2008/layout/AlternatingHexagons"/>
    <dgm:cxn modelId="{93EA763B-9F09-4142-9C31-113706DC531D}" type="presParOf" srcId="{EB5C5435-ABC5-4550-85CF-AD367A813BBB}" destId="{315D6178-CDF4-4A0D-9AE8-5EF854FAA60A}" srcOrd="0" destOrd="0" presId="urn:microsoft.com/office/officeart/2008/layout/AlternatingHexagons"/>
    <dgm:cxn modelId="{911CCDB0-A026-4ADD-B9CE-B5F40D62C7E7}" type="presParOf" srcId="{EB5C5435-ABC5-4550-85CF-AD367A813BBB}" destId="{3272BF27-9B46-4531-AD48-255023300A89}" srcOrd="1" destOrd="0" presId="urn:microsoft.com/office/officeart/2008/layout/AlternatingHexagons"/>
    <dgm:cxn modelId="{08F2C53B-238F-4E6A-B762-345E9B12D861}" type="presParOf" srcId="{EB5C5435-ABC5-4550-85CF-AD367A813BBB}" destId="{A2EE6151-C6E2-449D-8BBF-8C1C5408BC56}" srcOrd="2" destOrd="0" presId="urn:microsoft.com/office/officeart/2008/layout/AlternatingHexagons"/>
    <dgm:cxn modelId="{9F14FEAF-076E-47E4-8EDA-9D01CC8D2B25}" type="presParOf" srcId="{EB5C5435-ABC5-4550-85CF-AD367A813BBB}" destId="{A770CDB7-5E8C-4349-9F97-6E6FB6830278}" srcOrd="3" destOrd="0" presId="urn:microsoft.com/office/officeart/2008/layout/AlternatingHexagons"/>
    <dgm:cxn modelId="{840EA7F4-6B00-4ABB-9F5F-020888B02077}" type="presParOf" srcId="{EB5C5435-ABC5-4550-85CF-AD367A813BBB}" destId="{824C102C-A5FF-462B-B10E-E00213AC6277}" srcOrd="4" destOrd="0" presId="urn:microsoft.com/office/officeart/2008/layout/AlternatingHexagons"/>
    <dgm:cxn modelId="{9A62DA3B-67B5-4E96-B3D5-EEFFFC62588B}" type="presParOf" srcId="{1220C669-4029-4DD5-A9E8-199A69795B97}" destId="{0866D76A-7E2F-4347-B30E-3D604F26DAE4}" srcOrd="3" destOrd="0" presId="urn:microsoft.com/office/officeart/2008/layout/AlternatingHexagons"/>
    <dgm:cxn modelId="{5E2F352E-AFA3-4B6A-973C-0C147B08E5A8}" type="presParOf" srcId="{1220C669-4029-4DD5-A9E8-199A69795B97}" destId="{C20936D0-F2EA-4259-B62E-17E5C6274160}" srcOrd="4" destOrd="0" presId="urn:microsoft.com/office/officeart/2008/layout/AlternatingHexagons"/>
    <dgm:cxn modelId="{B9FF109D-C798-4434-AB15-1FDD38DF5100}" type="presParOf" srcId="{C20936D0-F2EA-4259-B62E-17E5C6274160}" destId="{E4D8ABE8-C6DB-4150-A3E7-DEEFA1710C7E}" srcOrd="0" destOrd="0" presId="urn:microsoft.com/office/officeart/2008/layout/AlternatingHexagons"/>
    <dgm:cxn modelId="{F99879CA-6D86-488D-A235-FADCD5333589}" type="presParOf" srcId="{C20936D0-F2EA-4259-B62E-17E5C6274160}" destId="{3E6ADB82-5A45-4B0E-8448-EFE15095B5BE}" srcOrd="1" destOrd="0" presId="urn:microsoft.com/office/officeart/2008/layout/AlternatingHexagons"/>
    <dgm:cxn modelId="{79783B89-9E3D-424E-9724-101BC4BE5501}" type="presParOf" srcId="{C20936D0-F2EA-4259-B62E-17E5C6274160}" destId="{55A95204-2AD1-460A-B9D7-43CFA3C36B5B}" srcOrd="2" destOrd="0" presId="urn:microsoft.com/office/officeart/2008/layout/AlternatingHexagons"/>
    <dgm:cxn modelId="{1DA97D18-0524-4641-A113-9CEB6C723923}" type="presParOf" srcId="{C20936D0-F2EA-4259-B62E-17E5C6274160}" destId="{CD484F63-074B-4CE0-8CC6-0F3258507024}" srcOrd="3" destOrd="0" presId="urn:microsoft.com/office/officeart/2008/layout/AlternatingHexagons"/>
    <dgm:cxn modelId="{27976EFA-062F-4A6F-90A9-5BEB69EF28EC}" type="presParOf" srcId="{C20936D0-F2EA-4259-B62E-17E5C6274160}" destId="{26440D50-86BB-45BA-AFED-FFD80C4E23E5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FC2699-26D1-4268-94BB-81B093A9C62C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B38A0AC4-EF51-42B8-B20B-3F0665E4CDBC}">
      <dgm:prSet phldrT="[Text]"/>
      <dgm:spPr/>
      <dgm:t>
        <a:bodyPr/>
        <a:lstStyle/>
        <a:p>
          <a:r>
            <a:rPr lang="en-US" dirty="0" smtClean="0"/>
            <a:t>National Procedures  </a:t>
          </a:r>
          <a:endParaRPr lang="en-US" dirty="0"/>
        </a:p>
      </dgm:t>
    </dgm:pt>
    <dgm:pt modelId="{7A0235CC-26D2-4DF5-86E3-30E7C9FB9B55}" type="parTrans" cxnId="{994C7AF0-6911-4E53-B02A-AC309A450760}">
      <dgm:prSet/>
      <dgm:spPr/>
      <dgm:t>
        <a:bodyPr/>
        <a:lstStyle/>
        <a:p>
          <a:endParaRPr lang="en-US"/>
        </a:p>
      </dgm:t>
    </dgm:pt>
    <dgm:pt modelId="{48F5C64D-799B-4FFB-B110-FEA0086568EB}" type="sibTrans" cxnId="{994C7AF0-6911-4E53-B02A-AC309A450760}">
      <dgm:prSet/>
      <dgm:spPr/>
      <dgm:t>
        <a:bodyPr/>
        <a:lstStyle/>
        <a:p>
          <a:endParaRPr lang="en-US"/>
        </a:p>
      </dgm:t>
    </dgm:pt>
    <dgm:pt modelId="{67929F9A-B7C5-43A5-A2A5-39CB9E2907AA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National Guidelines </a:t>
          </a:r>
          <a:endParaRPr lang="en-US" dirty="0"/>
        </a:p>
      </dgm:t>
    </dgm:pt>
    <dgm:pt modelId="{6ABF53C0-64C4-4CE3-ADBA-9788C510DF53}" type="parTrans" cxnId="{B09A0B66-C689-41FD-BC45-2EC84E9596FA}">
      <dgm:prSet/>
      <dgm:spPr/>
      <dgm:t>
        <a:bodyPr/>
        <a:lstStyle/>
        <a:p>
          <a:endParaRPr lang="en-US"/>
        </a:p>
      </dgm:t>
    </dgm:pt>
    <dgm:pt modelId="{1D8ABD01-43DB-48AD-8290-1255EEFD7C6F}" type="sibTrans" cxnId="{B09A0B66-C689-41FD-BC45-2EC84E9596FA}">
      <dgm:prSet/>
      <dgm:spPr/>
      <dgm:t>
        <a:bodyPr/>
        <a:lstStyle/>
        <a:p>
          <a:endParaRPr lang="en-US"/>
        </a:p>
      </dgm:t>
    </dgm:pt>
    <dgm:pt modelId="{A65CC62D-1690-4C04-80F6-A2D2660D034F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/>
            <a:t>National Plan</a:t>
          </a:r>
          <a:endParaRPr lang="en-US" dirty="0"/>
        </a:p>
      </dgm:t>
    </dgm:pt>
    <dgm:pt modelId="{AC29F31C-4702-4CD5-8D03-C82E8300D8BF}" type="parTrans" cxnId="{AD6B099E-2518-420B-9EBF-31D107E60E96}">
      <dgm:prSet/>
      <dgm:spPr/>
      <dgm:t>
        <a:bodyPr/>
        <a:lstStyle/>
        <a:p>
          <a:endParaRPr lang="en-US"/>
        </a:p>
      </dgm:t>
    </dgm:pt>
    <dgm:pt modelId="{0BA18E4F-6D53-456E-96FB-748D68810852}" type="sibTrans" cxnId="{AD6B099E-2518-420B-9EBF-31D107E60E96}">
      <dgm:prSet/>
      <dgm:spPr/>
      <dgm:t>
        <a:bodyPr/>
        <a:lstStyle/>
        <a:p>
          <a:endParaRPr lang="en-US"/>
        </a:p>
      </dgm:t>
    </dgm:pt>
    <dgm:pt modelId="{A32AA85B-C5A4-4E64-A941-5AA469485CCC}" type="pres">
      <dgm:prSet presAssocID="{7FFC2699-26D1-4268-94BB-81B093A9C62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0FAAE32-EAE5-414C-B395-A71D50491201}" type="pres">
      <dgm:prSet presAssocID="{B38A0AC4-EF51-42B8-B20B-3F0665E4CDBC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2B0396-10D6-4D4D-8A84-31A4D7A25F9C}" type="pres">
      <dgm:prSet presAssocID="{B38A0AC4-EF51-42B8-B20B-3F0665E4CDBC}" presName="gear1srcNode" presStyleLbl="node1" presStyleIdx="0" presStyleCnt="3"/>
      <dgm:spPr/>
      <dgm:t>
        <a:bodyPr/>
        <a:lstStyle/>
        <a:p>
          <a:endParaRPr lang="en-US"/>
        </a:p>
      </dgm:t>
    </dgm:pt>
    <dgm:pt modelId="{8639F3C2-B37C-4F8C-9A69-4FC778412723}" type="pres">
      <dgm:prSet presAssocID="{B38A0AC4-EF51-42B8-B20B-3F0665E4CDBC}" presName="gear1dstNode" presStyleLbl="node1" presStyleIdx="0" presStyleCnt="3"/>
      <dgm:spPr/>
      <dgm:t>
        <a:bodyPr/>
        <a:lstStyle/>
        <a:p>
          <a:endParaRPr lang="en-US"/>
        </a:p>
      </dgm:t>
    </dgm:pt>
    <dgm:pt modelId="{F49ED8B1-CFEA-404A-9A0D-67663985E29D}" type="pres">
      <dgm:prSet presAssocID="{67929F9A-B7C5-43A5-A2A5-39CB9E2907AA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E8BF77-C026-465D-8D7A-151791C2994E}" type="pres">
      <dgm:prSet presAssocID="{67929F9A-B7C5-43A5-A2A5-39CB9E2907AA}" presName="gear2srcNode" presStyleLbl="node1" presStyleIdx="1" presStyleCnt="3"/>
      <dgm:spPr/>
      <dgm:t>
        <a:bodyPr/>
        <a:lstStyle/>
        <a:p>
          <a:endParaRPr lang="en-US"/>
        </a:p>
      </dgm:t>
    </dgm:pt>
    <dgm:pt modelId="{9D0FF7F9-5F78-4723-B2F9-AA3305DB8230}" type="pres">
      <dgm:prSet presAssocID="{67929F9A-B7C5-43A5-A2A5-39CB9E2907AA}" presName="gear2dstNode" presStyleLbl="node1" presStyleIdx="1" presStyleCnt="3"/>
      <dgm:spPr/>
      <dgm:t>
        <a:bodyPr/>
        <a:lstStyle/>
        <a:p>
          <a:endParaRPr lang="en-US"/>
        </a:p>
      </dgm:t>
    </dgm:pt>
    <dgm:pt modelId="{CF2B86C2-20A4-48E9-9FCA-E9B3364E9276}" type="pres">
      <dgm:prSet presAssocID="{A65CC62D-1690-4C04-80F6-A2D2660D034F}" presName="gear3" presStyleLbl="node1" presStyleIdx="2" presStyleCnt="3"/>
      <dgm:spPr/>
      <dgm:t>
        <a:bodyPr/>
        <a:lstStyle/>
        <a:p>
          <a:endParaRPr lang="en-US"/>
        </a:p>
      </dgm:t>
    </dgm:pt>
    <dgm:pt modelId="{EA3A118F-1E93-4282-B2B1-9240A5452077}" type="pres">
      <dgm:prSet presAssocID="{A65CC62D-1690-4C04-80F6-A2D2660D034F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F64A77-F907-4BC1-AB12-940629418BF7}" type="pres">
      <dgm:prSet presAssocID="{A65CC62D-1690-4C04-80F6-A2D2660D034F}" presName="gear3srcNode" presStyleLbl="node1" presStyleIdx="2" presStyleCnt="3"/>
      <dgm:spPr/>
      <dgm:t>
        <a:bodyPr/>
        <a:lstStyle/>
        <a:p>
          <a:endParaRPr lang="en-US"/>
        </a:p>
      </dgm:t>
    </dgm:pt>
    <dgm:pt modelId="{1AADDC82-6671-4F31-B63E-E59E3848E9F8}" type="pres">
      <dgm:prSet presAssocID="{A65CC62D-1690-4C04-80F6-A2D2660D034F}" presName="gear3dstNode" presStyleLbl="node1" presStyleIdx="2" presStyleCnt="3"/>
      <dgm:spPr/>
      <dgm:t>
        <a:bodyPr/>
        <a:lstStyle/>
        <a:p>
          <a:endParaRPr lang="en-US"/>
        </a:p>
      </dgm:t>
    </dgm:pt>
    <dgm:pt modelId="{A82953B4-D12B-4EF4-ACB5-FAAE31436A63}" type="pres">
      <dgm:prSet presAssocID="{48F5C64D-799B-4FFB-B110-FEA0086568EB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5878C6B8-6951-4CBB-A354-5EAB5576BFB2}" type="pres">
      <dgm:prSet presAssocID="{1D8ABD01-43DB-48AD-8290-1255EEFD7C6F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BAC2A4FF-3B71-4FF9-A844-C597704B43EC}" type="pres">
      <dgm:prSet presAssocID="{0BA18E4F-6D53-456E-96FB-748D68810852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F1BBB983-8E5A-430D-A7BE-021E906FACB6}" type="presOf" srcId="{A65CC62D-1690-4C04-80F6-A2D2660D034F}" destId="{CF2B86C2-20A4-48E9-9FCA-E9B3364E9276}" srcOrd="0" destOrd="0" presId="urn:microsoft.com/office/officeart/2005/8/layout/gear1"/>
    <dgm:cxn modelId="{AD6B099E-2518-420B-9EBF-31D107E60E96}" srcId="{7FFC2699-26D1-4268-94BB-81B093A9C62C}" destId="{A65CC62D-1690-4C04-80F6-A2D2660D034F}" srcOrd="2" destOrd="0" parTransId="{AC29F31C-4702-4CD5-8D03-C82E8300D8BF}" sibTransId="{0BA18E4F-6D53-456E-96FB-748D68810852}"/>
    <dgm:cxn modelId="{0D01737C-D867-4B01-9695-5F3ECEAF1D76}" type="presOf" srcId="{A65CC62D-1690-4C04-80F6-A2D2660D034F}" destId="{1AADDC82-6671-4F31-B63E-E59E3848E9F8}" srcOrd="3" destOrd="0" presId="urn:microsoft.com/office/officeart/2005/8/layout/gear1"/>
    <dgm:cxn modelId="{F5F39359-D694-4032-92F2-A3F7BAB1EA80}" type="presOf" srcId="{67929F9A-B7C5-43A5-A2A5-39CB9E2907AA}" destId="{F49ED8B1-CFEA-404A-9A0D-67663985E29D}" srcOrd="0" destOrd="0" presId="urn:microsoft.com/office/officeart/2005/8/layout/gear1"/>
    <dgm:cxn modelId="{FF9BA17A-209B-4A63-B76D-AB1A9C9BB21A}" type="presOf" srcId="{7FFC2699-26D1-4268-94BB-81B093A9C62C}" destId="{A32AA85B-C5A4-4E64-A941-5AA469485CCC}" srcOrd="0" destOrd="0" presId="urn:microsoft.com/office/officeart/2005/8/layout/gear1"/>
    <dgm:cxn modelId="{337305E7-A16B-4894-8D2C-AF1FADC8A2F6}" type="presOf" srcId="{67929F9A-B7C5-43A5-A2A5-39CB9E2907AA}" destId="{85E8BF77-C026-465D-8D7A-151791C2994E}" srcOrd="1" destOrd="0" presId="urn:microsoft.com/office/officeart/2005/8/layout/gear1"/>
    <dgm:cxn modelId="{B09A0B66-C689-41FD-BC45-2EC84E9596FA}" srcId="{7FFC2699-26D1-4268-94BB-81B093A9C62C}" destId="{67929F9A-B7C5-43A5-A2A5-39CB9E2907AA}" srcOrd="1" destOrd="0" parTransId="{6ABF53C0-64C4-4CE3-ADBA-9788C510DF53}" sibTransId="{1D8ABD01-43DB-48AD-8290-1255EEFD7C6F}"/>
    <dgm:cxn modelId="{0622F21E-96BE-4A4E-9B7D-B0EDF270091A}" type="presOf" srcId="{0BA18E4F-6D53-456E-96FB-748D68810852}" destId="{BAC2A4FF-3B71-4FF9-A844-C597704B43EC}" srcOrd="0" destOrd="0" presId="urn:microsoft.com/office/officeart/2005/8/layout/gear1"/>
    <dgm:cxn modelId="{994C7AF0-6911-4E53-B02A-AC309A450760}" srcId="{7FFC2699-26D1-4268-94BB-81B093A9C62C}" destId="{B38A0AC4-EF51-42B8-B20B-3F0665E4CDBC}" srcOrd="0" destOrd="0" parTransId="{7A0235CC-26D2-4DF5-86E3-30E7C9FB9B55}" sibTransId="{48F5C64D-799B-4FFB-B110-FEA0086568EB}"/>
    <dgm:cxn modelId="{946360E5-85DC-475F-8301-1C41A3A67C32}" type="presOf" srcId="{48F5C64D-799B-4FFB-B110-FEA0086568EB}" destId="{A82953B4-D12B-4EF4-ACB5-FAAE31436A63}" srcOrd="0" destOrd="0" presId="urn:microsoft.com/office/officeart/2005/8/layout/gear1"/>
    <dgm:cxn modelId="{D0E93DC3-665B-44B9-8912-A004079A2C9B}" type="presOf" srcId="{B38A0AC4-EF51-42B8-B20B-3F0665E4CDBC}" destId="{8639F3C2-B37C-4F8C-9A69-4FC778412723}" srcOrd="2" destOrd="0" presId="urn:microsoft.com/office/officeart/2005/8/layout/gear1"/>
    <dgm:cxn modelId="{909BF415-C86A-437B-ACD4-75C69ABB6C42}" type="presOf" srcId="{67929F9A-B7C5-43A5-A2A5-39CB9E2907AA}" destId="{9D0FF7F9-5F78-4723-B2F9-AA3305DB8230}" srcOrd="2" destOrd="0" presId="urn:microsoft.com/office/officeart/2005/8/layout/gear1"/>
    <dgm:cxn modelId="{200857AD-18D7-4931-A952-5436FFA1C3E9}" type="presOf" srcId="{1D8ABD01-43DB-48AD-8290-1255EEFD7C6F}" destId="{5878C6B8-6951-4CBB-A354-5EAB5576BFB2}" srcOrd="0" destOrd="0" presId="urn:microsoft.com/office/officeart/2005/8/layout/gear1"/>
    <dgm:cxn modelId="{58920173-F39B-41DD-8695-8BD158D444F8}" type="presOf" srcId="{B38A0AC4-EF51-42B8-B20B-3F0665E4CDBC}" destId="{80FAAE32-EAE5-414C-B395-A71D50491201}" srcOrd="0" destOrd="0" presId="urn:microsoft.com/office/officeart/2005/8/layout/gear1"/>
    <dgm:cxn modelId="{53D94362-A3F2-4B94-A5C0-F3C521B91878}" type="presOf" srcId="{B38A0AC4-EF51-42B8-B20B-3F0665E4CDBC}" destId="{B32B0396-10D6-4D4D-8A84-31A4D7A25F9C}" srcOrd="1" destOrd="0" presId="urn:microsoft.com/office/officeart/2005/8/layout/gear1"/>
    <dgm:cxn modelId="{F38F0604-DBAB-4DE2-B918-2A0EC8FBAAD1}" type="presOf" srcId="{A65CC62D-1690-4C04-80F6-A2D2660D034F}" destId="{EBF64A77-F907-4BC1-AB12-940629418BF7}" srcOrd="2" destOrd="0" presId="urn:microsoft.com/office/officeart/2005/8/layout/gear1"/>
    <dgm:cxn modelId="{28EEE2CC-CAB6-46B2-B70A-1C001B16FDCB}" type="presOf" srcId="{A65CC62D-1690-4C04-80F6-A2D2660D034F}" destId="{EA3A118F-1E93-4282-B2B1-9240A5452077}" srcOrd="1" destOrd="0" presId="urn:microsoft.com/office/officeart/2005/8/layout/gear1"/>
    <dgm:cxn modelId="{89D90198-79CC-44AC-A24C-F2D2965F3D0A}" type="presParOf" srcId="{A32AA85B-C5A4-4E64-A941-5AA469485CCC}" destId="{80FAAE32-EAE5-414C-B395-A71D50491201}" srcOrd="0" destOrd="0" presId="urn:microsoft.com/office/officeart/2005/8/layout/gear1"/>
    <dgm:cxn modelId="{E1D47381-2712-46DC-B61E-2F351B934043}" type="presParOf" srcId="{A32AA85B-C5A4-4E64-A941-5AA469485CCC}" destId="{B32B0396-10D6-4D4D-8A84-31A4D7A25F9C}" srcOrd="1" destOrd="0" presId="urn:microsoft.com/office/officeart/2005/8/layout/gear1"/>
    <dgm:cxn modelId="{D79E7062-BDEC-4297-BB1A-03BF8EA02058}" type="presParOf" srcId="{A32AA85B-C5A4-4E64-A941-5AA469485CCC}" destId="{8639F3C2-B37C-4F8C-9A69-4FC778412723}" srcOrd="2" destOrd="0" presId="urn:microsoft.com/office/officeart/2005/8/layout/gear1"/>
    <dgm:cxn modelId="{09C29A69-F183-4A0C-BAD6-4364DB716745}" type="presParOf" srcId="{A32AA85B-C5A4-4E64-A941-5AA469485CCC}" destId="{F49ED8B1-CFEA-404A-9A0D-67663985E29D}" srcOrd="3" destOrd="0" presId="urn:microsoft.com/office/officeart/2005/8/layout/gear1"/>
    <dgm:cxn modelId="{36891941-A9E9-46BD-8DAD-FC3ED8747F02}" type="presParOf" srcId="{A32AA85B-C5A4-4E64-A941-5AA469485CCC}" destId="{85E8BF77-C026-465D-8D7A-151791C2994E}" srcOrd="4" destOrd="0" presId="urn:microsoft.com/office/officeart/2005/8/layout/gear1"/>
    <dgm:cxn modelId="{7AA5FF62-1E8D-4F98-BEAB-9DA4F15DEA3F}" type="presParOf" srcId="{A32AA85B-C5A4-4E64-A941-5AA469485CCC}" destId="{9D0FF7F9-5F78-4723-B2F9-AA3305DB8230}" srcOrd="5" destOrd="0" presId="urn:microsoft.com/office/officeart/2005/8/layout/gear1"/>
    <dgm:cxn modelId="{0AFEDA4E-063F-419F-B706-FBE765F38D70}" type="presParOf" srcId="{A32AA85B-C5A4-4E64-A941-5AA469485CCC}" destId="{CF2B86C2-20A4-48E9-9FCA-E9B3364E9276}" srcOrd="6" destOrd="0" presId="urn:microsoft.com/office/officeart/2005/8/layout/gear1"/>
    <dgm:cxn modelId="{29816B40-3303-43CE-BB1B-D4DD0055D132}" type="presParOf" srcId="{A32AA85B-C5A4-4E64-A941-5AA469485CCC}" destId="{EA3A118F-1E93-4282-B2B1-9240A5452077}" srcOrd="7" destOrd="0" presId="urn:microsoft.com/office/officeart/2005/8/layout/gear1"/>
    <dgm:cxn modelId="{DBC4B58A-12CA-4116-A147-54F6AE79A3DA}" type="presParOf" srcId="{A32AA85B-C5A4-4E64-A941-5AA469485CCC}" destId="{EBF64A77-F907-4BC1-AB12-940629418BF7}" srcOrd="8" destOrd="0" presId="urn:microsoft.com/office/officeart/2005/8/layout/gear1"/>
    <dgm:cxn modelId="{EDBE1739-BB03-421F-BBFD-87CDF7FAE3E8}" type="presParOf" srcId="{A32AA85B-C5A4-4E64-A941-5AA469485CCC}" destId="{1AADDC82-6671-4F31-B63E-E59E3848E9F8}" srcOrd="9" destOrd="0" presId="urn:microsoft.com/office/officeart/2005/8/layout/gear1"/>
    <dgm:cxn modelId="{9A8B8514-7374-4730-AA3E-E26C080E4986}" type="presParOf" srcId="{A32AA85B-C5A4-4E64-A941-5AA469485CCC}" destId="{A82953B4-D12B-4EF4-ACB5-FAAE31436A63}" srcOrd="10" destOrd="0" presId="urn:microsoft.com/office/officeart/2005/8/layout/gear1"/>
    <dgm:cxn modelId="{4C357287-0ECD-47C7-A02C-8F8DB1CFFEEE}" type="presParOf" srcId="{A32AA85B-C5A4-4E64-A941-5AA469485CCC}" destId="{5878C6B8-6951-4CBB-A354-5EAB5576BFB2}" srcOrd="11" destOrd="0" presId="urn:microsoft.com/office/officeart/2005/8/layout/gear1"/>
    <dgm:cxn modelId="{C135A03D-DD52-433B-984F-982A53DF03C9}" type="presParOf" srcId="{A32AA85B-C5A4-4E64-A941-5AA469485CCC}" destId="{BAC2A4FF-3B71-4FF9-A844-C597704B43E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9A1E35-B388-4447-961D-1EFA801A2B45}" type="doc">
      <dgm:prSet loTypeId="urn:microsoft.com/office/officeart/2011/layout/InterconnectedBlockProcess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A332A3-F8DC-4C9A-B9CA-00CCB9E08BE2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/>
            <a:t>Schools</a:t>
          </a:r>
          <a:endParaRPr lang="en-US" dirty="0"/>
        </a:p>
      </dgm:t>
    </dgm:pt>
    <dgm:pt modelId="{BD9580E8-C0FF-4A75-B598-B72D9BF2BFF4}" type="parTrans" cxnId="{0142A353-F0D7-4134-B10B-29A6A730EE42}">
      <dgm:prSet/>
      <dgm:spPr/>
      <dgm:t>
        <a:bodyPr/>
        <a:lstStyle/>
        <a:p>
          <a:endParaRPr lang="en-US"/>
        </a:p>
      </dgm:t>
    </dgm:pt>
    <dgm:pt modelId="{8380F54E-339C-4818-A949-898B5E7609FF}" type="sibTrans" cxnId="{0142A353-F0D7-4134-B10B-29A6A730EE42}">
      <dgm:prSet/>
      <dgm:spPr/>
      <dgm:t>
        <a:bodyPr/>
        <a:lstStyle/>
        <a:p>
          <a:endParaRPr lang="en-US"/>
        </a:p>
      </dgm:t>
    </dgm:pt>
    <dgm:pt modelId="{6A641273-4CA8-4834-9E57-CBD2D86C9DC9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l"/>
          <a:endParaRPr lang="en-US" sz="1800" dirty="0" smtClean="0"/>
        </a:p>
        <a:p>
          <a:pPr algn="l"/>
          <a:r>
            <a:rPr lang="en-US" sz="1800" dirty="0" smtClean="0">
              <a:sym typeface="Wingdings"/>
            </a:rPr>
            <a:t></a:t>
          </a:r>
          <a:r>
            <a:rPr lang="en-US" sz="1800" dirty="0" smtClean="0"/>
            <a:t>Approached </a:t>
          </a:r>
        </a:p>
        <a:p>
          <a:pPr algn="l"/>
          <a:r>
            <a:rPr lang="en-US" sz="1800" dirty="0" smtClean="0"/>
            <a:t>   Major Schools</a:t>
          </a:r>
        </a:p>
        <a:p>
          <a:pPr algn="l"/>
          <a:endParaRPr lang="en-US" sz="1800" dirty="0" smtClean="0"/>
        </a:p>
        <a:p>
          <a:pPr algn="l"/>
          <a:r>
            <a:rPr lang="en-US" sz="1800" dirty="0" smtClean="0">
              <a:sym typeface="Wingdings"/>
            </a:rPr>
            <a:t></a:t>
          </a:r>
          <a:r>
            <a:rPr lang="en-US" sz="1800" dirty="0" smtClean="0"/>
            <a:t>Gathered </a:t>
          </a:r>
        </a:p>
        <a:p>
          <a:pPr algn="l"/>
          <a:r>
            <a:rPr lang="en-US" sz="1800" dirty="0" smtClean="0"/>
            <a:t>   Curricula</a:t>
          </a:r>
        </a:p>
        <a:p>
          <a:pPr algn="l"/>
          <a:endParaRPr lang="en-US" sz="1800" dirty="0" smtClean="0"/>
        </a:p>
        <a:p>
          <a:pPr algn="l"/>
          <a:r>
            <a:rPr lang="en-US" sz="1800" dirty="0" smtClean="0">
              <a:sym typeface="Wingdings"/>
            </a:rPr>
            <a:t></a:t>
          </a:r>
          <a:r>
            <a:rPr lang="en-US" sz="1800" dirty="0" smtClean="0"/>
            <a:t>Charted   Commonalities  </a:t>
          </a:r>
          <a:endParaRPr lang="en-US" sz="1800" dirty="0"/>
        </a:p>
      </dgm:t>
    </dgm:pt>
    <dgm:pt modelId="{7FABF6C6-B9F3-4AB3-997F-62DB125FB1A4}" type="parTrans" cxnId="{7787A0EE-6E5F-4639-89AE-27EB67DE5D7F}">
      <dgm:prSet/>
      <dgm:spPr/>
      <dgm:t>
        <a:bodyPr/>
        <a:lstStyle/>
        <a:p>
          <a:endParaRPr lang="en-US"/>
        </a:p>
      </dgm:t>
    </dgm:pt>
    <dgm:pt modelId="{537E01E6-E805-49BD-A281-9B0E35A53DE8}" type="sibTrans" cxnId="{7787A0EE-6E5F-4639-89AE-27EB67DE5D7F}">
      <dgm:prSet/>
      <dgm:spPr/>
      <dgm:t>
        <a:bodyPr/>
        <a:lstStyle/>
        <a:p>
          <a:endParaRPr lang="en-US"/>
        </a:p>
      </dgm:t>
    </dgm:pt>
    <dgm:pt modelId="{BF2753EF-F898-4CBE-A6F0-C109B2E4AF8A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/>
            <a:t>Textbooks</a:t>
          </a:r>
          <a:endParaRPr lang="en-US" dirty="0"/>
        </a:p>
      </dgm:t>
    </dgm:pt>
    <dgm:pt modelId="{A0CA4CB0-79E3-436E-A511-D957FB7A40AE}" type="parTrans" cxnId="{E1930D4F-6F97-4CBE-83AD-9C130B57D903}">
      <dgm:prSet/>
      <dgm:spPr/>
      <dgm:t>
        <a:bodyPr/>
        <a:lstStyle/>
        <a:p>
          <a:endParaRPr lang="en-US"/>
        </a:p>
      </dgm:t>
    </dgm:pt>
    <dgm:pt modelId="{142D8CB1-83C3-4A8D-B357-B62F0E9A73F3}" type="sibTrans" cxnId="{E1930D4F-6F97-4CBE-83AD-9C130B57D903}">
      <dgm:prSet/>
      <dgm:spPr/>
      <dgm:t>
        <a:bodyPr/>
        <a:lstStyle/>
        <a:p>
          <a:endParaRPr lang="en-US"/>
        </a:p>
      </dgm:t>
    </dgm:pt>
    <dgm:pt modelId="{745B0307-9380-4359-AD01-34F7A2D90F8B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r"/>
          <a:endParaRPr lang="en-US" dirty="0"/>
        </a:p>
      </dgm:t>
    </dgm:pt>
    <dgm:pt modelId="{563412EF-654E-4D63-B19F-086733F4F32E}" type="parTrans" cxnId="{771991CE-7D45-42A4-A2C0-25026195982F}">
      <dgm:prSet/>
      <dgm:spPr/>
      <dgm:t>
        <a:bodyPr/>
        <a:lstStyle/>
        <a:p>
          <a:endParaRPr lang="en-US"/>
        </a:p>
      </dgm:t>
    </dgm:pt>
    <dgm:pt modelId="{57A6DCF3-7A91-42E5-94E1-6FEE880A6CA1}" type="sibTrans" cxnId="{771991CE-7D45-42A4-A2C0-25026195982F}">
      <dgm:prSet/>
      <dgm:spPr/>
      <dgm:t>
        <a:bodyPr/>
        <a:lstStyle/>
        <a:p>
          <a:endParaRPr lang="en-US"/>
        </a:p>
      </dgm:t>
    </dgm:pt>
    <dgm:pt modelId="{3CAA8539-CBEC-41A5-8589-B03C099E4264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/>
            <a:t>Educators</a:t>
          </a:r>
          <a:endParaRPr lang="en-US" dirty="0"/>
        </a:p>
      </dgm:t>
    </dgm:pt>
    <dgm:pt modelId="{CFE15729-2B72-4859-9509-2B6E5728ADD7}" type="parTrans" cxnId="{1A60085B-6D90-4B19-A163-37ED1905B7CC}">
      <dgm:prSet/>
      <dgm:spPr/>
      <dgm:t>
        <a:bodyPr/>
        <a:lstStyle/>
        <a:p>
          <a:endParaRPr lang="en-US"/>
        </a:p>
      </dgm:t>
    </dgm:pt>
    <dgm:pt modelId="{D405F045-4CD6-4BAA-916F-5F2F5664B6C7}" type="sibTrans" cxnId="{1A60085B-6D90-4B19-A163-37ED1905B7CC}">
      <dgm:prSet/>
      <dgm:spPr/>
      <dgm:t>
        <a:bodyPr/>
        <a:lstStyle/>
        <a:p>
          <a:endParaRPr lang="en-US"/>
        </a:p>
      </dgm:t>
    </dgm:pt>
    <dgm:pt modelId="{706F4E34-627E-484B-A3C4-F0378B4A8404}">
      <dgm:prSet phldrT="[Text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pPr algn="r"/>
          <a:r>
            <a:rPr lang="en-US" dirty="0" smtClean="0">
              <a:sym typeface="Wingdings"/>
            </a:rPr>
            <a:t></a:t>
          </a:r>
          <a:r>
            <a:rPr lang="en-US" dirty="0" smtClean="0"/>
            <a:t>Selected Panel Members</a:t>
          </a:r>
          <a:endParaRPr lang="en-US" dirty="0"/>
        </a:p>
      </dgm:t>
    </dgm:pt>
    <dgm:pt modelId="{431B6988-3D8D-4BD4-9F85-B88B91ABCA4A}" type="parTrans" cxnId="{53A50AA2-E7A1-4AE9-AB8B-98429CFCF5E2}">
      <dgm:prSet/>
      <dgm:spPr/>
      <dgm:t>
        <a:bodyPr/>
        <a:lstStyle/>
        <a:p>
          <a:endParaRPr lang="en-US"/>
        </a:p>
      </dgm:t>
    </dgm:pt>
    <dgm:pt modelId="{F427C09D-4BF0-4754-9441-38D49BA81178}" type="sibTrans" cxnId="{53A50AA2-E7A1-4AE9-AB8B-98429CFCF5E2}">
      <dgm:prSet/>
      <dgm:spPr/>
      <dgm:t>
        <a:bodyPr/>
        <a:lstStyle/>
        <a:p>
          <a:endParaRPr lang="en-US"/>
        </a:p>
      </dgm:t>
    </dgm:pt>
    <dgm:pt modelId="{FE5AB52F-8873-4AED-941E-8289FBA796D5}">
      <dgm:prSet/>
      <dgm:spPr/>
      <dgm:t>
        <a:bodyPr/>
        <a:lstStyle/>
        <a:p>
          <a:pPr algn="l"/>
          <a:r>
            <a:rPr lang="en-US" dirty="0" smtClean="0">
              <a:sym typeface="Wingdings"/>
            </a:rPr>
            <a:t></a:t>
          </a:r>
          <a:r>
            <a:rPr lang="en-US" dirty="0" smtClean="0"/>
            <a:t>Researched </a:t>
          </a:r>
        </a:p>
        <a:p>
          <a:pPr algn="l"/>
          <a:r>
            <a:rPr lang="en-US" dirty="0" smtClean="0"/>
            <a:t>   Textbooks</a:t>
          </a:r>
        </a:p>
      </dgm:t>
    </dgm:pt>
    <dgm:pt modelId="{E20E979C-CE09-417A-AEF8-EE131AA021B4}" type="parTrans" cxnId="{70074644-8AB0-49DA-B8CA-2AC8DB92EF39}">
      <dgm:prSet/>
      <dgm:spPr/>
      <dgm:t>
        <a:bodyPr/>
        <a:lstStyle/>
        <a:p>
          <a:endParaRPr lang="en-US"/>
        </a:p>
      </dgm:t>
    </dgm:pt>
    <dgm:pt modelId="{C21BAE28-516A-4C71-8614-DB56A1970343}" type="sibTrans" cxnId="{70074644-8AB0-49DA-B8CA-2AC8DB92EF39}">
      <dgm:prSet/>
      <dgm:spPr/>
      <dgm:t>
        <a:bodyPr/>
        <a:lstStyle/>
        <a:p>
          <a:endParaRPr lang="en-US"/>
        </a:p>
      </dgm:t>
    </dgm:pt>
    <dgm:pt modelId="{A6DC0921-55C9-4D20-A466-B4B328D1D5FC}">
      <dgm:prSet/>
      <dgm:spPr/>
      <dgm:t>
        <a:bodyPr/>
        <a:lstStyle/>
        <a:p>
          <a:pPr algn="l"/>
          <a:endParaRPr lang="en-US" dirty="0" smtClean="0"/>
        </a:p>
      </dgm:t>
    </dgm:pt>
    <dgm:pt modelId="{2C21738C-F110-496A-BD3D-211F00151057}" type="parTrans" cxnId="{CD5AC623-F057-45FF-9498-6273C23BA28B}">
      <dgm:prSet/>
      <dgm:spPr/>
      <dgm:t>
        <a:bodyPr/>
        <a:lstStyle/>
        <a:p>
          <a:endParaRPr lang="en-US"/>
        </a:p>
      </dgm:t>
    </dgm:pt>
    <dgm:pt modelId="{C049665A-9C25-447A-BC6A-AF470DBC7957}" type="sibTrans" cxnId="{CD5AC623-F057-45FF-9498-6273C23BA28B}">
      <dgm:prSet/>
      <dgm:spPr/>
      <dgm:t>
        <a:bodyPr/>
        <a:lstStyle/>
        <a:p>
          <a:endParaRPr lang="en-US"/>
        </a:p>
      </dgm:t>
    </dgm:pt>
    <dgm:pt modelId="{613EB4F5-7055-4358-89D4-148BCB1FF6AA}">
      <dgm:prSet/>
      <dgm:spPr/>
      <dgm:t>
        <a:bodyPr/>
        <a:lstStyle/>
        <a:p>
          <a:pPr algn="l"/>
          <a:r>
            <a:rPr lang="en-US" dirty="0" smtClean="0">
              <a:sym typeface="Wingdings"/>
            </a:rPr>
            <a:t></a:t>
          </a:r>
          <a:r>
            <a:rPr lang="en-US" dirty="0" smtClean="0"/>
            <a:t>I Love Islam </a:t>
          </a:r>
        </a:p>
        <a:p>
          <a:pPr algn="l"/>
          <a:r>
            <a:rPr lang="en-US" dirty="0" smtClean="0"/>
            <a:t>   IQRA’</a:t>
          </a:r>
        </a:p>
        <a:p>
          <a:pPr algn="l"/>
          <a:r>
            <a:rPr lang="en-US" dirty="0" smtClean="0"/>
            <a:t>   Good Word</a:t>
          </a:r>
        </a:p>
      </dgm:t>
    </dgm:pt>
    <dgm:pt modelId="{A470616D-BFEE-4DA8-8C52-36CA599C688C}" type="parTrans" cxnId="{93A2B467-BF5F-4429-BBF8-0FFF295732F9}">
      <dgm:prSet/>
      <dgm:spPr/>
      <dgm:t>
        <a:bodyPr/>
        <a:lstStyle/>
        <a:p>
          <a:endParaRPr lang="en-US"/>
        </a:p>
      </dgm:t>
    </dgm:pt>
    <dgm:pt modelId="{FB4A7E78-1D53-48B0-80D9-98E2B058A1A9}" type="sibTrans" cxnId="{93A2B467-BF5F-4429-BBF8-0FFF295732F9}">
      <dgm:prSet/>
      <dgm:spPr/>
      <dgm:t>
        <a:bodyPr/>
        <a:lstStyle/>
        <a:p>
          <a:endParaRPr lang="en-US"/>
        </a:p>
      </dgm:t>
    </dgm:pt>
    <dgm:pt modelId="{031781C5-1719-4C1A-91F1-805F8A937870}">
      <dgm:prSet/>
      <dgm:spPr/>
      <dgm:t>
        <a:bodyPr/>
        <a:lstStyle/>
        <a:p>
          <a:pPr algn="l"/>
          <a:endParaRPr lang="en-US" dirty="0" smtClean="0"/>
        </a:p>
      </dgm:t>
    </dgm:pt>
    <dgm:pt modelId="{9E62656B-0EED-4141-849F-42273002D902}" type="parTrans" cxnId="{9E459439-3E52-463C-8A5C-D0D7E79FD896}">
      <dgm:prSet/>
      <dgm:spPr/>
      <dgm:t>
        <a:bodyPr/>
        <a:lstStyle/>
        <a:p>
          <a:endParaRPr lang="en-US"/>
        </a:p>
      </dgm:t>
    </dgm:pt>
    <dgm:pt modelId="{91D55270-B610-496F-B774-170553292B69}" type="sibTrans" cxnId="{9E459439-3E52-463C-8A5C-D0D7E79FD896}">
      <dgm:prSet/>
      <dgm:spPr/>
      <dgm:t>
        <a:bodyPr/>
        <a:lstStyle/>
        <a:p>
          <a:endParaRPr lang="en-US"/>
        </a:p>
      </dgm:t>
    </dgm:pt>
    <dgm:pt modelId="{ED3EDE60-F237-4EAF-9F02-47332384A653}">
      <dgm:prSet/>
      <dgm:spPr/>
      <dgm:t>
        <a:bodyPr/>
        <a:lstStyle/>
        <a:p>
          <a:pPr algn="l"/>
          <a:r>
            <a:rPr lang="en-US" dirty="0" smtClean="0">
              <a:sym typeface="Wingdings"/>
            </a:rPr>
            <a:t></a:t>
          </a:r>
          <a:r>
            <a:rPr lang="en-US" dirty="0" smtClean="0"/>
            <a:t>Charted   Commonalities</a:t>
          </a:r>
        </a:p>
        <a:p>
          <a:pPr algn="l"/>
          <a:endParaRPr lang="en-US" dirty="0" smtClean="0"/>
        </a:p>
        <a:p>
          <a:pPr algn="l"/>
          <a:r>
            <a:rPr lang="en-US" dirty="0" smtClean="0">
              <a:sym typeface="Wingdings"/>
            </a:rPr>
            <a:t>Pilot Test</a:t>
          </a:r>
          <a:endParaRPr lang="en-US" dirty="0"/>
        </a:p>
      </dgm:t>
    </dgm:pt>
    <dgm:pt modelId="{D3B214C0-86BC-416C-8402-F79053DC15BC}" type="parTrans" cxnId="{B50B3218-A58A-4483-9055-2A1736EFED7D}">
      <dgm:prSet/>
      <dgm:spPr/>
      <dgm:t>
        <a:bodyPr/>
        <a:lstStyle/>
        <a:p>
          <a:endParaRPr lang="en-US"/>
        </a:p>
      </dgm:t>
    </dgm:pt>
    <dgm:pt modelId="{C6A2D025-34A6-4870-A7DA-837372378A8C}" type="sibTrans" cxnId="{B50B3218-A58A-4483-9055-2A1736EFED7D}">
      <dgm:prSet/>
      <dgm:spPr/>
      <dgm:t>
        <a:bodyPr/>
        <a:lstStyle/>
        <a:p>
          <a:endParaRPr lang="en-US"/>
        </a:p>
      </dgm:t>
    </dgm:pt>
    <dgm:pt modelId="{9BA13FB0-69CA-4605-9968-C819D06A46B2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r"/>
          <a:endParaRPr lang="en-US" dirty="0"/>
        </a:p>
      </dgm:t>
    </dgm:pt>
    <dgm:pt modelId="{90892655-9A34-4DDE-BCF6-5DE80B22B271}" type="parTrans" cxnId="{D2C54873-8400-47B5-AACC-51EE7BB3D809}">
      <dgm:prSet/>
      <dgm:spPr/>
      <dgm:t>
        <a:bodyPr/>
        <a:lstStyle/>
        <a:p>
          <a:endParaRPr lang="en-US"/>
        </a:p>
      </dgm:t>
    </dgm:pt>
    <dgm:pt modelId="{327C6974-35B0-4924-8979-B4DA8CD2B658}" type="sibTrans" cxnId="{D2C54873-8400-47B5-AACC-51EE7BB3D809}">
      <dgm:prSet/>
      <dgm:spPr/>
      <dgm:t>
        <a:bodyPr/>
        <a:lstStyle/>
        <a:p>
          <a:endParaRPr lang="en-US"/>
        </a:p>
      </dgm:t>
    </dgm:pt>
    <dgm:pt modelId="{D5FF103A-3704-447A-8E8B-31CF1071217A}">
      <dgm:prSet/>
      <dgm:spPr/>
      <dgm:t>
        <a:bodyPr/>
        <a:lstStyle/>
        <a:p>
          <a:pPr algn="r"/>
          <a:endParaRPr lang="en-US" dirty="0" smtClean="0"/>
        </a:p>
      </dgm:t>
    </dgm:pt>
    <dgm:pt modelId="{F762D09A-C64E-433B-B789-5AB6C1B90623}" type="parTrans" cxnId="{6EAD84CE-7934-4307-8E5B-EC8043D63D13}">
      <dgm:prSet/>
      <dgm:spPr/>
      <dgm:t>
        <a:bodyPr/>
        <a:lstStyle/>
        <a:p>
          <a:endParaRPr lang="en-US"/>
        </a:p>
      </dgm:t>
    </dgm:pt>
    <dgm:pt modelId="{EDA77740-B64F-4C46-AB32-885389691CD8}" type="sibTrans" cxnId="{6EAD84CE-7934-4307-8E5B-EC8043D63D13}">
      <dgm:prSet/>
      <dgm:spPr/>
      <dgm:t>
        <a:bodyPr/>
        <a:lstStyle/>
        <a:p>
          <a:endParaRPr lang="en-US"/>
        </a:p>
      </dgm:t>
    </dgm:pt>
    <dgm:pt modelId="{A630F059-BDCB-44BA-A892-C174FD670B3C}">
      <dgm:prSet/>
      <dgm:spPr/>
      <dgm:t>
        <a:bodyPr/>
        <a:lstStyle/>
        <a:p>
          <a:pPr algn="r"/>
          <a:r>
            <a:rPr lang="en-US" dirty="0" smtClean="0">
              <a:sym typeface="Wingdings"/>
            </a:rPr>
            <a:t></a:t>
          </a:r>
          <a:r>
            <a:rPr lang="en-US" dirty="0" smtClean="0"/>
            <a:t>Experts Revise Standards</a:t>
          </a:r>
        </a:p>
      </dgm:t>
    </dgm:pt>
    <dgm:pt modelId="{4744D03D-0548-4BB2-9193-73EEE84CD593}" type="parTrans" cxnId="{02CCBEB0-4F49-41A1-8165-A778D44E0BAE}">
      <dgm:prSet/>
      <dgm:spPr/>
      <dgm:t>
        <a:bodyPr/>
        <a:lstStyle/>
        <a:p>
          <a:endParaRPr lang="en-US"/>
        </a:p>
      </dgm:t>
    </dgm:pt>
    <dgm:pt modelId="{C22EE4BA-7387-4D2B-B53A-8AFDC04FDFD4}" type="sibTrans" cxnId="{02CCBEB0-4F49-41A1-8165-A778D44E0BAE}">
      <dgm:prSet/>
      <dgm:spPr/>
      <dgm:t>
        <a:bodyPr/>
        <a:lstStyle/>
        <a:p>
          <a:endParaRPr lang="en-US"/>
        </a:p>
      </dgm:t>
    </dgm:pt>
    <dgm:pt modelId="{E2A2BD17-1273-447A-A195-BF0EB2C8571E}">
      <dgm:prSet/>
      <dgm:spPr/>
      <dgm:t>
        <a:bodyPr/>
        <a:lstStyle/>
        <a:p>
          <a:pPr algn="r"/>
          <a:endParaRPr lang="en-US" dirty="0" smtClean="0"/>
        </a:p>
      </dgm:t>
    </dgm:pt>
    <dgm:pt modelId="{B104B9F0-211C-47B5-976F-D64FE5522134}" type="parTrans" cxnId="{C9F02830-5484-4AA7-BAE1-0D17AC7831C9}">
      <dgm:prSet/>
      <dgm:spPr/>
      <dgm:t>
        <a:bodyPr/>
        <a:lstStyle/>
        <a:p>
          <a:endParaRPr lang="en-US"/>
        </a:p>
      </dgm:t>
    </dgm:pt>
    <dgm:pt modelId="{28FDA290-4AE9-4B0E-9DFF-631BAD5C5589}" type="sibTrans" cxnId="{C9F02830-5484-4AA7-BAE1-0D17AC7831C9}">
      <dgm:prSet/>
      <dgm:spPr/>
      <dgm:t>
        <a:bodyPr/>
        <a:lstStyle/>
        <a:p>
          <a:endParaRPr lang="en-US"/>
        </a:p>
      </dgm:t>
    </dgm:pt>
    <dgm:pt modelId="{53528A7C-A071-4A93-B45E-AC17D6A645CA}">
      <dgm:prSet/>
      <dgm:spPr/>
      <dgm:t>
        <a:bodyPr/>
        <a:lstStyle/>
        <a:p>
          <a:pPr algn="r"/>
          <a:r>
            <a:rPr lang="en-US" dirty="0" smtClean="0">
              <a:sym typeface="Wingdings"/>
            </a:rPr>
            <a:t></a:t>
          </a:r>
          <a:r>
            <a:rPr lang="en-US" dirty="0" smtClean="0"/>
            <a:t>Incorporate Feedback</a:t>
          </a:r>
        </a:p>
        <a:p>
          <a:pPr algn="r"/>
          <a:endParaRPr lang="en-US" dirty="0" smtClean="0"/>
        </a:p>
        <a:p>
          <a:pPr algn="r"/>
          <a:r>
            <a:rPr lang="en-US" dirty="0" smtClean="0">
              <a:sym typeface="Wingdings"/>
            </a:rPr>
            <a:t></a:t>
          </a:r>
          <a:r>
            <a:rPr lang="en-US" dirty="0" smtClean="0"/>
            <a:t>Develop Accepted Standards</a:t>
          </a:r>
        </a:p>
        <a:p>
          <a:pPr algn="r"/>
          <a:endParaRPr lang="en-US" dirty="0"/>
        </a:p>
      </dgm:t>
    </dgm:pt>
    <dgm:pt modelId="{4F9FA8E8-FB46-422A-ADCB-7CD3735601C4}" type="parTrans" cxnId="{DEC52BEF-A048-4F8F-A0EA-5308D4F8CE5B}">
      <dgm:prSet/>
      <dgm:spPr/>
      <dgm:t>
        <a:bodyPr/>
        <a:lstStyle/>
        <a:p>
          <a:endParaRPr lang="en-US"/>
        </a:p>
      </dgm:t>
    </dgm:pt>
    <dgm:pt modelId="{D1AF7073-B195-4C38-9195-9BFF395A39D5}" type="sibTrans" cxnId="{DEC52BEF-A048-4F8F-A0EA-5308D4F8CE5B}">
      <dgm:prSet/>
      <dgm:spPr/>
      <dgm:t>
        <a:bodyPr/>
        <a:lstStyle/>
        <a:p>
          <a:endParaRPr lang="en-US"/>
        </a:p>
      </dgm:t>
    </dgm:pt>
    <dgm:pt modelId="{7B3184E0-3D79-4DE9-B3CF-3009E1D50CAF}" type="pres">
      <dgm:prSet presAssocID="{A29A1E35-B388-4447-961D-1EFA801A2B45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B70916C-A3DA-4077-9C1A-1367D4FA8B58}" type="pres">
      <dgm:prSet presAssocID="{3CAA8539-CBEC-41A5-8589-B03C099E4264}" presName="ChildAccent3" presStyleCnt="0"/>
      <dgm:spPr/>
    </dgm:pt>
    <dgm:pt modelId="{825BE175-6924-44A8-AE4F-447D05A41689}" type="pres">
      <dgm:prSet presAssocID="{3CAA8539-CBEC-41A5-8589-B03C099E4264}" presName="ChildAccent" presStyleLbl="alignImgPlace1" presStyleIdx="0" presStyleCnt="3"/>
      <dgm:spPr/>
      <dgm:t>
        <a:bodyPr/>
        <a:lstStyle/>
        <a:p>
          <a:endParaRPr lang="en-US"/>
        </a:p>
      </dgm:t>
    </dgm:pt>
    <dgm:pt modelId="{3CE26709-2BC0-4970-9DBE-A192B5395922}" type="pres">
      <dgm:prSet presAssocID="{3CAA8539-CBEC-41A5-8589-B03C099E4264}" presName="Child3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2A35D1-2D2E-4605-9A95-FCD8195A9158}" type="pres">
      <dgm:prSet presAssocID="{3CAA8539-CBEC-41A5-8589-B03C099E4264}" presName="Parent3" presStyleLbl="node1" presStyleIdx="0" presStyleCnt="3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F467F5-A743-4C6B-85F8-8442CA8C011E}" type="pres">
      <dgm:prSet presAssocID="{BF2753EF-F898-4CBE-A6F0-C109B2E4AF8A}" presName="ChildAccent2" presStyleCnt="0"/>
      <dgm:spPr/>
    </dgm:pt>
    <dgm:pt modelId="{D7AB5B43-B5BC-4799-A223-E83708999E25}" type="pres">
      <dgm:prSet presAssocID="{BF2753EF-F898-4CBE-A6F0-C109B2E4AF8A}" presName="ChildAccent" presStyleLbl="alignImgPlace1" presStyleIdx="1" presStyleCnt="3"/>
      <dgm:spPr/>
      <dgm:t>
        <a:bodyPr/>
        <a:lstStyle/>
        <a:p>
          <a:endParaRPr lang="en-US"/>
        </a:p>
      </dgm:t>
    </dgm:pt>
    <dgm:pt modelId="{B0E4AA51-D570-4140-A4F1-FE413171E0FF}" type="pres">
      <dgm:prSet presAssocID="{BF2753EF-F898-4CBE-A6F0-C109B2E4AF8A}" presName="Child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E54F54-B1D4-429B-94D0-D7B3FC7AB315}" type="pres">
      <dgm:prSet presAssocID="{BF2753EF-F898-4CBE-A6F0-C109B2E4AF8A}" presName="Parent2" presStyleLbl="node1" presStyleIdx="1" presStyleCnt="3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8BECDE-9511-46EE-92B8-F98D006C3B1C}" type="pres">
      <dgm:prSet presAssocID="{16A332A3-F8DC-4C9A-B9CA-00CCB9E08BE2}" presName="ChildAccent1" presStyleCnt="0"/>
      <dgm:spPr/>
    </dgm:pt>
    <dgm:pt modelId="{6ABFF1EF-1754-4A84-AE98-3A5632180DD6}" type="pres">
      <dgm:prSet presAssocID="{16A332A3-F8DC-4C9A-B9CA-00CCB9E08BE2}" presName="ChildAccent" presStyleLbl="alignImgPlace1" presStyleIdx="2" presStyleCnt="3"/>
      <dgm:spPr/>
      <dgm:t>
        <a:bodyPr/>
        <a:lstStyle/>
        <a:p>
          <a:endParaRPr lang="en-US"/>
        </a:p>
      </dgm:t>
    </dgm:pt>
    <dgm:pt modelId="{DB963C74-FBA6-48D7-B89C-D26871BDDA5F}" type="pres">
      <dgm:prSet presAssocID="{16A332A3-F8DC-4C9A-B9CA-00CCB9E08BE2}" presName="Child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88B6BB-1330-4184-BBEF-37C57E8CCD3D}" type="pres">
      <dgm:prSet presAssocID="{16A332A3-F8DC-4C9A-B9CA-00CCB9E08BE2}" presName="Parent1" presStyleLbl="node1" presStyleIdx="2" presStyleCnt="3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AD84CE-7934-4307-8E5B-EC8043D63D13}" srcId="{3CAA8539-CBEC-41A5-8589-B03C099E4264}" destId="{D5FF103A-3704-447A-8E8B-31CF1071217A}" srcOrd="1" destOrd="0" parTransId="{F762D09A-C64E-433B-B789-5AB6C1B90623}" sibTransId="{EDA77740-B64F-4C46-AB32-885389691CD8}"/>
    <dgm:cxn modelId="{ADBB666B-BFF0-4B13-8C1B-EAE716326726}" type="presOf" srcId="{D5FF103A-3704-447A-8E8B-31CF1071217A}" destId="{3CE26709-2BC0-4970-9DBE-A192B5395922}" srcOrd="1" destOrd="1" presId="urn:microsoft.com/office/officeart/2011/layout/InterconnectedBlockProcess"/>
    <dgm:cxn modelId="{BACBB41E-44ED-4688-A2DA-47063E4B4B59}" type="presOf" srcId="{3CAA8539-CBEC-41A5-8589-B03C099E4264}" destId="{FD2A35D1-2D2E-4605-9A95-FCD8195A9158}" srcOrd="0" destOrd="0" presId="urn:microsoft.com/office/officeart/2011/layout/InterconnectedBlockProcess"/>
    <dgm:cxn modelId="{CD5AC623-F057-45FF-9498-6273C23BA28B}" srcId="{BF2753EF-F898-4CBE-A6F0-C109B2E4AF8A}" destId="{A6DC0921-55C9-4D20-A466-B4B328D1D5FC}" srcOrd="2" destOrd="0" parTransId="{2C21738C-F110-496A-BD3D-211F00151057}" sibTransId="{C049665A-9C25-447A-BC6A-AF470DBC7957}"/>
    <dgm:cxn modelId="{BA39AFED-D169-4428-BD5A-13DDFA10DCC8}" type="presOf" srcId="{A6DC0921-55C9-4D20-A466-B4B328D1D5FC}" destId="{B0E4AA51-D570-4140-A4F1-FE413171E0FF}" srcOrd="1" destOrd="2" presId="urn:microsoft.com/office/officeart/2011/layout/InterconnectedBlockProcess"/>
    <dgm:cxn modelId="{3BE27D64-6C5D-4744-A295-FA9F3E12BE62}" type="presOf" srcId="{031781C5-1719-4C1A-91F1-805F8A937870}" destId="{D7AB5B43-B5BC-4799-A223-E83708999E25}" srcOrd="0" destOrd="4" presId="urn:microsoft.com/office/officeart/2011/layout/InterconnectedBlockProcess"/>
    <dgm:cxn modelId="{9E459439-3E52-463C-8A5C-D0D7E79FD896}" srcId="{BF2753EF-F898-4CBE-A6F0-C109B2E4AF8A}" destId="{031781C5-1719-4C1A-91F1-805F8A937870}" srcOrd="4" destOrd="0" parTransId="{9E62656B-0EED-4141-849F-42273002D902}" sibTransId="{91D55270-B610-496F-B774-170553292B69}"/>
    <dgm:cxn modelId="{DEC52BEF-A048-4F8F-A0EA-5308D4F8CE5B}" srcId="{3CAA8539-CBEC-41A5-8589-B03C099E4264}" destId="{53528A7C-A071-4A93-B45E-AC17D6A645CA}" srcOrd="4" destOrd="0" parTransId="{4F9FA8E8-FB46-422A-ADCB-7CD3735601C4}" sibTransId="{D1AF7073-B195-4C38-9195-9BFF395A39D5}"/>
    <dgm:cxn modelId="{FD5E6DAF-8DF6-40B3-B232-1281EC86B181}" type="presOf" srcId="{6A641273-4CA8-4834-9E57-CBD2D86C9DC9}" destId="{DB963C74-FBA6-48D7-B89C-D26871BDDA5F}" srcOrd="1" destOrd="0" presId="urn:microsoft.com/office/officeart/2011/layout/InterconnectedBlockProcess"/>
    <dgm:cxn modelId="{B8B21D40-A8D0-4A2C-9675-F87BB83855BD}" type="presOf" srcId="{745B0307-9380-4359-AD01-34F7A2D90F8B}" destId="{D7AB5B43-B5BC-4799-A223-E83708999E25}" srcOrd="0" destOrd="0" presId="urn:microsoft.com/office/officeart/2011/layout/InterconnectedBlockProcess"/>
    <dgm:cxn modelId="{01377CFC-D0D1-4AA4-B3DE-5CAC7FD67C22}" type="presOf" srcId="{ED3EDE60-F237-4EAF-9F02-47332384A653}" destId="{B0E4AA51-D570-4140-A4F1-FE413171E0FF}" srcOrd="1" destOrd="5" presId="urn:microsoft.com/office/officeart/2011/layout/InterconnectedBlockProcess"/>
    <dgm:cxn modelId="{02CCBEB0-4F49-41A1-8165-A778D44E0BAE}" srcId="{3CAA8539-CBEC-41A5-8589-B03C099E4264}" destId="{A630F059-BDCB-44BA-A892-C174FD670B3C}" srcOrd="2" destOrd="0" parTransId="{4744D03D-0548-4BB2-9193-73EEE84CD593}" sibTransId="{C22EE4BA-7387-4D2B-B53A-8AFDC04FDFD4}"/>
    <dgm:cxn modelId="{5042570B-0E76-413F-84E7-80C9900BDD1E}" type="presOf" srcId="{613EB4F5-7055-4358-89D4-148BCB1FF6AA}" destId="{D7AB5B43-B5BC-4799-A223-E83708999E25}" srcOrd="0" destOrd="3" presId="urn:microsoft.com/office/officeart/2011/layout/InterconnectedBlockProcess"/>
    <dgm:cxn modelId="{27D42B1F-8F72-4823-96CB-9D34267CB604}" type="presOf" srcId="{ED3EDE60-F237-4EAF-9F02-47332384A653}" destId="{D7AB5B43-B5BC-4799-A223-E83708999E25}" srcOrd="0" destOrd="5" presId="urn:microsoft.com/office/officeart/2011/layout/InterconnectedBlockProcess"/>
    <dgm:cxn modelId="{EFBC44CC-0A84-474D-A488-05E30DE8EB81}" type="presOf" srcId="{FE5AB52F-8873-4AED-941E-8289FBA796D5}" destId="{B0E4AA51-D570-4140-A4F1-FE413171E0FF}" srcOrd="1" destOrd="1" presId="urn:microsoft.com/office/officeart/2011/layout/InterconnectedBlockProcess"/>
    <dgm:cxn modelId="{F18976F0-BCF4-4918-857C-6183B9AAD420}" type="presOf" srcId="{A630F059-BDCB-44BA-A892-C174FD670B3C}" destId="{825BE175-6924-44A8-AE4F-447D05A41689}" srcOrd="0" destOrd="2" presId="urn:microsoft.com/office/officeart/2011/layout/InterconnectedBlockProcess"/>
    <dgm:cxn modelId="{0142A353-F0D7-4134-B10B-29A6A730EE42}" srcId="{A29A1E35-B388-4447-961D-1EFA801A2B45}" destId="{16A332A3-F8DC-4C9A-B9CA-00CCB9E08BE2}" srcOrd="0" destOrd="0" parTransId="{BD9580E8-C0FF-4A75-B598-B72D9BF2BFF4}" sibTransId="{8380F54E-339C-4818-A949-898B5E7609FF}"/>
    <dgm:cxn modelId="{DEE1711C-86C4-4C99-95E6-EAE806BEA968}" type="presOf" srcId="{16A332A3-F8DC-4C9A-B9CA-00CCB9E08BE2}" destId="{2B88B6BB-1330-4184-BBEF-37C57E8CCD3D}" srcOrd="0" destOrd="0" presId="urn:microsoft.com/office/officeart/2011/layout/InterconnectedBlockProcess"/>
    <dgm:cxn modelId="{5334C250-B562-4766-AD8C-91453D345D61}" type="presOf" srcId="{53528A7C-A071-4A93-B45E-AC17D6A645CA}" destId="{3CE26709-2BC0-4970-9DBE-A192B5395922}" srcOrd="1" destOrd="4" presId="urn:microsoft.com/office/officeart/2011/layout/InterconnectedBlockProcess"/>
    <dgm:cxn modelId="{0C758160-8A81-471A-8679-DB9DDB834DBC}" type="presOf" srcId="{A6DC0921-55C9-4D20-A466-B4B328D1D5FC}" destId="{D7AB5B43-B5BC-4799-A223-E83708999E25}" srcOrd="0" destOrd="2" presId="urn:microsoft.com/office/officeart/2011/layout/InterconnectedBlockProcess"/>
    <dgm:cxn modelId="{1A60085B-6D90-4B19-A163-37ED1905B7CC}" srcId="{A29A1E35-B388-4447-961D-1EFA801A2B45}" destId="{3CAA8539-CBEC-41A5-8589-B03C099E4264}" srcOrd="2" destOrd="0" parTransId="{CFE15729-2B72-4859-9509-2B6E5728ADD7}" sibTransId="{D405F045-4CD6-4BAA-916F-5F2F5664B6C7}"/>
    <dgm:cxn modelId="{6F65FED5-9012-4403-BAC2-9A425271E6AD}" type="presOf" srcId="{E2A2BD17-1273-447A-A195-BF0EB2C8571E}" destId="{3CE26709-2BC0-4970-9DBE-A192B5395922}" srcOrd="1" destOrd="3" presId="urn:microsoft.com/office/officeart/2011/layout/InterconnectedBlockProcess"/>
    <dgm:cxn modelId="{D2C54873-8400-47B5-AACC-51EE7BB3D809}" srcId="{BF2753EF-F898-4CBE-A6F0-C109B2E4AF8A}" destId="{9BA13FB0-69CA-4605-9968-C819D06A46B2}" srcOrd="6" destOrd="0" parTransId="{90892655-9A34-4DDE-BCF6-5DE80B22B271}" sibTransId="{327C6974-35B0-4924-8979-B4DA8CD2B658}"/>
    <dgm:cxn modelId="{C9F02830-5484-4AA7-BAE1-0D17AC7831C9}" srcId="{3CAA8539-CBEC-41A5-8589-B03C099E4264}" destId="{E2A2BD17-1273-447A-A195-BF0EB2C8571E}" srcOrd="3" destOrd="0" parTransId="{B104B9F0-211C-47B5-976F-D64FE5522134}" sibTransId="{28FDA290-4AE9-4B0E-9DFF-631BAD5C5589}"/>
    <dgm:cxn modelId="{C105B75D-7787-4841-90EE-017C493BD317}" type="presOf" srcId="{745B0307-9380-4359-AD01-34F7A2D90F8B}" destId="{B0E4AA51-D570-4140-A4F1-FE413171E0FF}" srcOrd="1" destOrd="0" presId="urn:microsoft.com/office/officeart/2011/layout/InterconnectedBlockProcess"/>
    <dgm:cxn modelId="{68AA9402-EB14-40DE-9BCC-EA36831691FB}" type="presOf" srcId="{FE5AB52F-8873-4AED-941E-8289FBA796D5}" destId="{D7AB5B43-B5BC-4799-A223-E83708999E25}" srcOrd="0" destOrd="1" presId="urn:microsoft.com/office/officeart/2011/layout/InterconnectedBlockProcess"/>
    <dgm:cxn modelId="{4FE6BF20-A584-41E3-802D-568BF947D3B6}" type="presOf" srcId="{9BA13FB0-69CA-4605-9968-C819D06A46B2}" destId="{D7AB5B43-B5BC-4799-A223-E83708999E25}" srcOrd="0" destOrd="6" presId="urn:microsoft.com/office/officeart/2011/layout/InterconnectedBlockProcess"/>
    <dgm:cxn modelId="{C1275270-849C-49B5-8A46-91C3F5AD9168}" type="presOf" srcId="{53528A7C-A071-4A93-B45E-AC17D6A645CA}" destId="{825BE175-6924-44A8-AE4F-447D05A41689}" srcOrd="0" destOrd="4" presId="urn:microsoft.com/office/officeart/2011/layout/InterconnectedBlockProcess"/>
    <dgm:cxn modelId="{70074644-8AB0-49DA-B8CA-2AC8DB92EF39}" srcId="{BF2753EF-F898-4CBE-A6F0-C109B2E4AF8A}" destId="{FE5AB52F-8873-4AED-941E-8289FBA796D5}" srcOrd="1" destOrd="0" parTransId="{E20E979C-CE09-417A-AEF8-EE131AA021B4}" sibTransId="{C21BAE28-516A-4C71-8614-DB56A1970343}"/>
    <dgm:cxn modelId="{7787A0EE-6E5F-4639-89AE-27EB67DE5D7F}" srcId="{16A332A3-F8DC-4C9A-B9CA-00CCB9E08BE2}" destId="{6A641273-4CA8-4834-9E57-CBD2D86C9DC9}" srcOrd="0" destOrd="0" parTransId="{7FABF6C6-B9F3-4AB3-997F-62DB125FB1A4}" sibTransId="{537E01E6-E805-49BD-A281-9B0E35A53DE8}"/>
    <dgm:cxn modelId="{22012F48-3650-487E-8252-8DE86CA92A13}" type="presOf" srcId="{D5FF103A-3704-447A-8E8B-31CF1071217A}" destId="{825BE175-6924-44A8-AE4F-447D05A41689}" srcOrd="0" destOrd="1" presId="urn:microsoft.com/office/officeart/2011/layout/InterconnectedBlockProcess"/>
    <dgm:cxn modelId="{5AC60C46-BB09-42BA-954B-5DF23A547588}" type="presOf" srcId="{706F4E34-627E-484B-A3C4-F0378B4A8404}" destId="{3CE26709-2BC0-4970-9DBE-A192B5395922}" srcOrd="1" destOrd="0" presId="urn:microsoft.com/office/officeart/2011/layout/InterconnectedBlockProcess"/>
    <dgm:cxn modelId="{A8C185A5-1C20-49E9-89AB-E2E99D05EA2C}" type="presOf" srcId="{BF2753EF-F898-4CBE-A6F0-C109B2E4AF8A}" destId="{90E54F54-B1D4-429B-94D0-D7B3FC7AB315}" srcOrd="0" destOrd="0" presId="urn:microsoft.com/office/officeart/2011/layout/InterconnectedBlockProcess"/>
    <dgm:cxn modelId="{B50B3218-A58A-4483-9055-2A1736EFED7D}" srcId="{BF2753EF-F898-4CBE-A6F0-C109B2E4AF8A}" destId="{ED3EDE60-F237-4EAF-9F02-47332384A653}" srcOrd="5" destOrd="0" parTransId="{D3B214C0-86BC-416C-8402-F79053DC15BC}" sibTransId="{C6A2D025-34A6-4870-A7DA-837372378A8C}"/>
    <dgm:cxn modelId="{112A54FC-88BE-46C9-94DA-6BDFA5757ACF}" type="presOf" srcId="{9BA13FB0-69CA-4605-9968-C819D06A46B2}" destId="{B0E4AA51-D570-4140-A4F1-FE413171E0FF}" srcOrd="1" destOrd="6" presId="urn:microsoft.com/office/officeart/2011/layout/InterconnectedBlockProcess"/>
    <dgm:cxn modelId="{53A50AA2-E7A1-4AE9-AB8B-98429CFCF5E2}" srcId="{3CAA8539-CBEC-41A5-8589-B03C099E4264}" destId="{706F4E34-627E-484B-A3C4-F0378B4A8404}" srcOrd="0" destOrd="0" parTransId="{431B6988-3D8D-4BD4-9F85-B88B91ABCA4A}" sibTransId="{F427C09D-4BF0-4754-9441-38D49BA81178}"/>
    <dgm:cxn modelId="{1CDA2267-0DE8-40DB-98BC-F12871B84294}" type="presOf" srcId="{706F4E34-627E-484B-A3C4-F0378B4A8404}" destId="{825BE175-6924-44A8-AE4F-447D05A41689}" srcOrd="0" destOrd="0" presId="urn:microsoft.com/office/officeart/2011/layout/InterconnectedBlockProcess"/>
    <dgm:cxn modelId="{93A2B467-BF5F-4429-BBF8-0FFF295732F9}" srcId="{BF2753EF-F898-4CBE-A6F0-C109B2E4AF8A}" destId="{613EB4F5-7055-4358-89D4-148BCB1FF6AA}" srcOrd="3" destOrd="0" parTransId="{A470616D-BFEE-4DA8-8C52-36CA599C688C}" sibTransId="{FB4A7E78-1D53-48B0-80D9-98E2B058A1A9}"/>
    <dgm:cxn modelId="{E1930D4F-6F97-4CBE-83AD-9C130B57D903}" srcId="{A29A1E35-B388-4447-961D-1EFA801A2B45}" destId="{BF2753EF-F898-4CBE-A6F0-C109B2E4AF8A}" srcOrd="1" destOrd="0" parTransId="{A0CA4CB0-79E3-436E-A511-D957FB7A40AE}" sibTransId="{142D8CB1-83C3-4A8D-B357-B62F0E9A73F3}"/>
    <dgm:cxn modelId="{92795A44-409F-4CB4-9FFB-93431E899723}" type="presOf" srcId="{A630F059-BDCB-44BA-A892-C174FD670B3C}" destId="{3CE26709-2BC0-4970-9DBE-A192B5395922}" srcOrd="1" destOrd="2" presId="urn:microsoft.com/office/officeart/2011/layout/InterconnectedBlockProcess"/>
    <dgm:cxn modelId="{CE48BE3C-5CD8-455B-AC5C-CF4B58AC1DAE}" type="presOf" srcId="{A29A1E35-B388-4447-961D-1EFA801A2B45}" destId="{7B3184E0-3D79-4DE9-B3CF-3009E1D50CAF}" srcOrd="0" destOrd="0" presId="urn:microsoft.com/office/officeart/2011/layout/InterconnectedBlockProcess"/>
    <dgm:cxn modelId="{B3459D0E-0DBA-4BC2-A9D2-6F5896E0BBBF}" type="presOf" srcId="{613EB4F5-7055-4358-89D4-148BCB1FF6AA}" destId="{B0E4AA51-D570-4140-A4F1-FE413171E0FF}" srcOrd="1" destOrd="3" presId="urn:microsoft.com/office/officeart/2011/layout/InterconnectedBlockProcess"/>
    <dgm:cxn modelId="{7127423E-5677-426C-A4A5-3B0B27064F17}" type="presOf" srcId="{6A641273-4CA8-4834-9E57-CBD2D86C9DC9}" destId="{6ABFF1EF-1754-4A84-AE98-3A5632180DD6}" srcOrd="0" destOrd="0" presId="urn:microsoft.com/office/officeart/2011/layout/InterconnectedBlockProcess"/>
    <dgm:cxn modelId="{771991CE-7D45-42A4-A2C0-25026195982F}" srcId="{BF2753EF-F898-4CBE-A6F0-C109B2E4AF8A}" destId="{745B0307-9380-4359-AD01-34F7A2D90F8B}" srcOrd="0" destOrd="0" parTransId="{563412EF-654E-4D63-B19F-086733F4F32E}" sibTransId="{57A6DCF3-7A91-42E5-94E1-6FEE880A6CA1}"/>
    <dgm:cxn modelId="{1035CF94-D260-41E5-AB83-506D09489934}" type="presOf" srcId="{E2A2BD17-1273-447A-A195-BF0EB2C8571E}" destId="{825BE175-6924-44A8-AE4F-447D05A41689}" srcOrd="0" destOrd="3" presId="urn:microsoft.com/office/officeart/2011/layout/InterconnectedBlockProcess"/>
    <dgm:cxn modelId="{0D9DBFFE-9771-4679-BB39-5BF3ABA6FAB7}" type="presOf" srcId="{031781C5-1719-4C1A-91F1-805F8A937870}" destId="{B0E4AA51-D570-4140-A4F1-FE413171E0FF}" srcOrd="1" destOrd="4" presId="urn:microsoft.com/office/officeart/2011/layout/InterconnectedBlockProcess"/>
    <dgm:cxn modelId="{0B3291A5-B72F-49CC-9D41-CD4C0CAB1410}" type="presParOf" srcId="{7B3184E0-3D79-4DE9-B3CF-3009E1D50CAF}" destId="{CB70916C-A3DA-4077-9C1A-1367D4FA8B58}" srcOrd="0" destOrd="0" presId="urn:microsoft.com/office/officeart/2011/layout/InterconnectedBlockProcess"/>
    <dgm:cxn modelId="{961FB133-E4BD-4D8B-9890-BBE0F3EC7729}" type="presParOf" srcId="{CB70916C-A3DA-4077-9C1A-1367D4FA8B58}" destId="{825BE175-6924-44A8-AE4F-447D05A41689}" srcOrd="0" destOrd="0" presId="urn:microsoft.com/office/officeart/2011/layout/InterconnectedBlockProcess"/>
    <dgm:cxn modelId="{19BE6008-80B8-4D34-91A7-3F8DC0BCDDBD}" type="presParOf" srcId="{7B3184E0-3D79-4DE9-B3CF-3009E1D50CAF}" destId="{3CE26709-2BC0-4970-9DBE-A192B5395922}" srcOrd="1" destOrd="0" presId="urn:microsoft.com/office/officeart/2011/layout/InterconnectedBlockProcess"/>
    <dgm:cxn modelId="{04E16A8F-81C1-4915-927D-D35E42C91FD9}" type="presParOf" srcId="{7B3184E0-3D79-4DE9-B3CF-3009E1D50CAF}" destId="{FD2A35D1-2D2E-4605-9A95-FCD8195A9158}" srcOrd="2" destOrd="0" presId="urn:microsoft.com/office/officeart/2011/layout/InterconnectedBlockProcess"/>
    <dgm:cxn modelId="{D3E19F6C-AED3-4CE0-A7C2-79DDB7D84E6D}" type="presParOf" srcId="{7B3184E0-3D79-4DE9-B3CF-3009E1D50CAF}" destId="{F3F467F5-A743-4C6B-85F8-8442CA8C011E}" srcOrd="3" destOrd="0" presId="urn:microsoft.com/office/officeart/2011/layout/InterconnectedBlockProcess"/>
    <dgm:cxn modelId="{297A7D74-63BF-445D-89F0-04D9555C1A40}" type="presParOf" srcId="{F3F467F5-A743-4C6B-85F8-8442CA8C011E}" destId="{D7AB5B43-B5BC-4799-A223-E83708999E25}" srcOrd="0" destOrd="0" presId="urn:microsoft.com/office/officeart/2011/layout/InterconnectedBlockProcess"/>
    <dgm:cxn modelId="{E432AD76-C1E6-4315-9AC9-517891E3CC71}" type="presParOf" srcId="{7B3184E0-3D79-4DE9-B3CF-3009E1D50CAF}" destId="{B0E4AA51-D570-4140-A4F1-FE413171E0FF}" srcOrd="4" destOrd="0" presId="urn:microsoft.com/office/officeart/2011/layout/InterconnectedBlockProcess"/>
    <dgm:cxn modelId="{DD2BBFD5-0EA1-4DB1-AC8E-648A4B3CE8F7}" type="presParOf" srcId="{7B3184E0-3D79-4DE9-B3CF-3009E1D50CAF}" destId="{90E54F54-B1D4-429B-94D0-D7B3FC7AB315}" srcOrd="5" destOrd="0" presId="urn:microsoft.com/office/officeart/2011/layout/InterconnectedBlockProcess"/>
    <dgm:cxn modelId="{CC9621A8-3E01-4E87-824D-B461BDEEA9F7}" type="presParOf" srcId="{7B3184E0-3D79-4DE9-B3CF-3009E1D50CAF}" destId="{778BECDE-9511-46EE-92B8-F98D006C3B1C}" srcOrd="6" destOrd="0" presId="urn:microsoft.com/office/officeart/2011/layout/InterconnectedBlockProcess"/>
    <dgm:cxn modelId="{AC19365D-AFC1-4B3D-9AAE-A235592E4F69}" type="presParOf" srcId="{778BECDE-9511-46EE-92B8-F98D006C3B1C}" destId="{6ABFF1EF-1754-4A84-AE98-3A5632180DD6}" srcOrd="0" destOrd="0" presId="urn:microsoft.com/office/officeart/2011/layout/InterconnectedBlockProcess"/>
    <dgm:cxn modelId="{F925F005-8465-487C-9319-B7BEC492CA6F}" type="presParOf" srcId="{7B3184E0-3D79-4DE9-B3CF-3009E1D50CAF}" destId="{DB963C74-FBA6-48D7-B89C-D26871BDDA5F}" srcOrd="7" destOrd="0" presId="urn:microsoft.com/office/officeart/2011/layout/InterconnectedBlockProcess"/>
    <dgm:cxn modelId="{5F1FE1D0-54EC-47DD-8151-88E07B87E5D4}" type="presParOf" srcId="{7B3184E0-3D79-4DE9-B3CF-3009E1D50CAF}" destId="{2B88B6BB-1330-4184-BBEF-37C57E8CCD3D}" srcOrd="8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F8936C-3483-4911-AA59-98EABD07577B}">
      <dsp:nvSpPr>
        <dsp:cNvPr id="0" name=""/>
        <dsp:cNvSpPr/>
      </dsp:nvSpPr>
      <dsp:spPr>
        <a:xfrm rot="5400000">
          <a:off x="3707189" y="124613"/>
          <a:ext cx="1881435" cy="1636848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SME</a:t>
          </a:r>
          <a:endParaRPr lang="en-US" sz="2400" kern="1200" dirty="0"/>
        </a:p>
      </dsp:txBody>
      <dsp:txXfrm rot="-5400000">
        <a:off x="4084557" y="295510"/>
        <a:ext cx="1126698" cy="1295055"/>
      </dsp:txXfrm>
    </dsp:sp>
    <dsp:sp modelId="{AC90A067-032C-4CDC-A495-B886F16CE2BD}">
      <dsp:nvSpPr>
        <dsp:cNvPr id="0" name=""/>
        <dsp:cNvSpPr/>
      </dsp:nvSpPr>
      <dsp:spPr>
        <a:xfrm>
          <a:off x="5516001" y="378606"/>
          <a:ext cx="2099682" cy="1128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1B0DC6-AE07-4B0D-AB8A-CFE7D743FF06}">
      <dsp:nvSpPr>
        <dsp:cNvPr id="0" name=""/>
        <dsp:cNvSpPr/>
      </dsp:nvSpPr>
      <dsp:spPr>
        <a:xfrm rot="5400000">
          <a:off x="1939392" y="124613"/>
          <a:ext cx="1881435" cy="1636848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-8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Dr. </a:t>
          </a:r>
          <a:r>
            <a:rPr lang="en-US" sz="2000" kern="1200" dirty="0" err="1" smtClean="0"/>
            <a:t>Tasneema</a:t>
          </a:r>
          <a:r>
            <a:rPr lang="en-US" sz="2000" kern="1200" dirty="0" smtClean="0"/>
            <a:t> Ghazi</a:t>
          </a:r>
          <a:endParaRPr lang="en-US" sz="2000" kern="1200" dirty="0"/>
        </a:p>
      </dsp:txBody>
      <dsp:txXfrm rot="-5400000">
        <a:off x="2316760" y="295510"/>
        <a:ext cx="1126698" cy="1295055"/>
      </dsp:txXfrm>
    </dsp:sp>
    <dsp:sp modelId="{315D6178-CDF4-4A0D-9AE8-5EF854FAA60A}">
      <dsp:nvSpPr>
        <dsp:cNvPr id="0" name=""/>
        <dsp:cNvSpPr/>
      </dsp:nvSpPr>
      <dsp:spPr>
        <a:xfrm rot="5400000">
          <a:off x="2819904" y="1721575"/>
          <a:ext cx="1881435" cy="1636848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-16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Advisory Committee  </a:t>
          </a:r>
          <a:endParaRPr lang="en-US" sz="1600" kern="1200" dirty="0"/>
        </a:p>
      </dsp:txBody>
      <dsp:txXfrm rot="-5400000">
        <a:off x="3197272" y="1892472"/>
        <a:ext cx="1126698" cy="1295055"/>
      </dsp:txXfrm>
    </dsp:sp>
    <dsp:sp modelId="{3272BF27-9B46-4531-AD48-255023300A89}">
      <dsp:nvSpPr>
        <dsp:cNvPr id="0" name=""/>
        <dsp:cNvSpPr/>
      </dsp:nvSpPr>
      <dsp:spPr>
        <a:xfrm>
          <a:off x="533395" y="1975569"/>
          <a:ext cx="2031950" cy="1128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u="sng" kern="1200" dirty="0" smtClean="0"/>
            <a:t>Select Experts:</a:t>
          </a: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 smtClean="0"/>
            <a:t>National Educators</a:t>
          </a: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 smtClean="0"/>
            <a:t>Major Schools</a:t>
          </a: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 smtClean="0"/>
            <a:t>Islamic Scholars</a:t>
          </a:r>
          <a:endParaRPr lang="en-US" sz="1600" kern="1200" dirty="0"/>
        </a:p>
      </dsp:txBody>
      <dsp:txXfrm>
        <a:off x="533395" y="1975569"/>
        <a:ext cx="2031950" cy="1128861"/>
      </dsp:txXfrm>
    </dsp:sp>
    <dsp:sp modelId="{824C102C-A5FF-462B-B10E-E00213AC6277}">
      <dsp:nvSpPr>
        <dsp:cNvPr id="0" name=""/>
        <dsp:cNvSpPr/>
      </dsp:nvSpPr>
      <dsp:spPr>
        <a:xfrm rot="5400000">
          <a:off x="4587701" y="1721575"/>
          <a:ext cx="1881435" cy="1636848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-24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Farisa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Hussain</a:t>
          </a:r>
          <a:endParaRPr lang="en-US" sz="2000" kern="1200" dirty="0"/>
        </a:p>
      </dsp:txBody>
      <dsp:txXfrm rot="-5400000">
        <a:off x="4965069" y="1892472"/>
        <a:ext cx="1126698" cy="1295055"/>
      </dsp:txXfrm>
    </dsp:sp>
    <dsp:sp modelId="{E4D8ABE8-C6DB-4150-A3E7-DEEFA1710C7E}">
      <dsp:nvSpPr>
        <dsp:cNvPr id="0" name=""/>
        <dsp:cNvSpPr/>
      </dsp:nvSpPr>
      <dsp:spPr>
        <a:xfrm rot="5400000">
          <a:off x="3707189" y="3318538"/>
          <a:ext cx="1881435" cy="1636848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-32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Samana</a:t>
          </a:r>
          <a:r>
            <a:rPr lang="en-US" sz="2000" kern="1200" dirty="0" smtClean="0"/>
            <a:t> Khan </a:t>
          </a:r>
          <a:endParaRPr lang="en-US" sz="2000" kern="1200" dirty="0"/>
        </a:p>
      </dsp:txBody>
      <dsp:txXfrm rot="-5400000">
        <a:off x="4084557" y="3489435"/>
        <a:ext cx="1126698" cy="1295055"/>
      </dsp:txXfrm>
    </dsp:sp>
    <dsp:sp modelId="{3E6ADB82-5A45-4B0E-8448-EFE15095B5BE}">
      <dsp:nvSpPr>
        <dsp:cNvPr id="0" name=""/>
        <dsp:cNvSpPr/>
      </dsp:nvSpPr>
      <dsp:spPr>
        <a:xfrm>
          <a:off x="5715009" y="3722534"/>
          <a:ext cx="2099682" cy="1128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Program Coordinator </a:t>
          </a:r>
          <a:endParaRPr lang="en-US" sz="1600" kern="1200" dirty="0"/>
        </a:p>
      </dsp:txBody>
      <dsp:txXfrm>
        <a:off x="5715009" y="3722534"/>
        <a:ext cx="2099682" cy="1128861"/>
      </dsp:txXfrm>
    </dsp:sp>
    <dsp:sp modelId="{26440D50-86BB-45BA-AFED-FFD80C4E23E5}">
      <dsp:nvSpPr>
        <dsp:cNvPr id="0" name=""/>
        <dsp:cNvSpPr/>
      </dsp:nvSpPr>
      <dsp:spPr>
        <a:xfrm rot="5400000">
          <a:off x="1939392" y="3318538"/>
          <a:ext cx="1881435" cy="1636848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Habeeb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Quadri</a:t>
          </a:r>
          <a:endParaRPr lang="en-US" sz="2000" kern="1200" dirty="0"/>
        </a:p>
      </dsp:txBody>
      <dsp:txXfrm rot="-5400000">
        <a:off x="2316760" y="3489435"/>
        <a:ext cx="1126698" cy="12950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FAAE32-EAE5-414C-B395-A71D50491201}">
      <dsp:nvSpPr>
        <dsp:cNvPr id="0" name=""/>
        <dsp:cNvSpPr/>
      </dsp:nvSpPr>
      <dsp:spPr>
        <a:xfrm>
          <a:off x="3352324" y="2125979"/>
          <a:ext cx="2598419" cy="2598419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National Procedures  </a:t>
          </a:r>
          <a:endParaRPr lang="en-US" sz="1500" kern="1200" dirty="0"/>
        </a:p>
      </dsp:txBody>
      <dsp:txXfrm>
        <a:off x="3874722" y="2734646"/>
        <a:ext cx="1553623" cy="1335641"/>
      </dsp:txXfrm>
    </dsp:sp>
    <dsp:sp modelId="{F49ED8B1-CFEA-404A-9A0D-67663985E29D}">
      <dsp:nvSpPr>
        <dsp:cNvPr id="0" name=""/>
        <dsp:cNvSpPr/>
      </dsp:nvSpPr>
      <dsp:spPr>
        <a:xfrm>
          <a:off x="1840516" y="1511808"/>
          <a:ext cx="1889760" cy="1889760"/>
        </a:xfrm>
        <a:prstGeom prst="gear6">
          <a:avLst/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National Guidelines </a:t>
          </a:r>
          <a:endParaRPr lang="en-US" sz="1500" kern="1200" dirty="0"/>
        </a:p>
      </dsp:txBody>
      <dsp:txXfrm>
        <a:off x="2316269" y="1990436"/>
        <a:ext cx="938254" cy="932504"/>
      </dsp:txXfrm>
    </dsp:sp>
    <dsp:sp modelId="{CF2B86C2-20A4-48E9-9FCA-E9B3364E9276}">
      <dsp:nvSpPr>
        <dsp:cNvPr id="0" name=""/>
        <dsp:cNvSpPr/>
      </dsp:nvSpPr>
      <dsp:spPr>
        <a:xfrm rot="20700000">
          <a:off x="2898974" y="208066"/>
          <a:ext cx="1851579" cy="1851579"/>
        </a:xfrm>
        <a:prstGeom prst="gear6">
          <a:avLst/>
        </a:prstGeom>
        <a:solidFill>
          <a:schemeClr val="tx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National Plan</a:t>
          </a:r>
          <a:endParaRPr lang="en-US" sz="1500" kern="1200" dirty="0"/>
        </a:p>
      </dsp:txBody>
      <dsp:txXfrm rot="-20700000">
        <a:off x="3305080" y="614172"/>
        <a:ext cx="1039368" cy="1039368"/>
      </dsp:txXfrm>
    </dsp:sp>
    <dsp:sp modelId="{A82953B4-D12B-4EF4-ACB5-FAAE31436A63}">
      <dsp:nvSpPr>
        <dsp:cNvPr id="0" name=""/>
        <dsp:cNvSpPr/>
      </dsp:nvSpPr>
      <dsp:spPr>
        <a:xfrm>
          <a:off x="3158383" y="1730542"/>
          <a:ext cx="3325977" cy="3325977"/>
        </a:xfrm>
        <a:prstGeom prst="circularArrow">
          <a:avLst>
            <a:gd name="adj1" fmla="val 4687"/>
            <a:gd name="adj2" fmla="val 299029"/>
            <a:gd name="adj3" fmla="val 2527521"/>
            <a:gd name="adj4" fmla="val 15837027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78C6B8-6951-4CBB-A354-5EAB5576BFB2}">
      <dsp:nvSpPr>
        <dsp:cNvPr id="0" name=""/>
        <dsp:cNvSpPr/>
      </dsp:nvSpPr>
      <dsp:spPr>
        <a:xfrm>
          <a:off x="1505843" y="1091400"/>
          <a:ext cx="2416530" cy="241653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C2A4FF-3B71-4FF9-A844-C597704B43EC}">
      <dsp:nvSpPr>
        <dsp:cNvPr id="0" name=""/>
        <dsp:cNvSpPr/>
      </dsp:nvSpPr>
      <dsp:spPr>
        <a:xfrm>
          <a:off x="2470685" y="-199773"/>
          <a:ext cx="2605506" cy="260550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5BE175-6924-44A8-AE4F-447D05A41689}">
      <dsp:nvSpPr>
        <dsp:cNvPr id="0" name=""/>
        <dsp:cNvSpPr/>
      </dsp:nvSpPr>
      <dsp:spPr>
        <a:xfrm>
          <a:off x="4270149" y="904873"/>
          <a:ext cx="1910325" cy="4245230"/>
        </a:xfrm>
        <a:prstGeom prst="wedgeRectCallout">
          <a:avLst>
            <a:gd name="adj1" fmla="val 0"/>
            <a:gd name="adj2" fmla="val 0"/>
          </a:avLst>
        </a:prstGeom>
        <a:solidFill>
          <a:schemeClr val="tx1">
            <a:lumMod val="50000"/>
            <a:lumOff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975" tIns="53975" rIns="53975" bIns="53975" numCol="1" spcCol="1270" anchor="t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ym typeface="Wingdings"/>
            </a:rPr>
            <a:t></a:t>
          </a:r>
          <a:r>
            <a:rPr lang="en-US" sz="1700" kern="1200" dirty="0" smtClean="0"/>
            <a:t>Selected Panel Members</a:t>
          </a:r>
          <a:endParaRPr lang="en-US" sz="1700" kern="1200" dirty="0"/>
        </a:p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 smtClean="0"/>
        </a:p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ym typeface="Wingdings"/>
            </a:rPr>
            <a:t></a:t>
          </a:r>
          <a:r>
            <a:rPr lang="en-US" sz="1700" kern="1200" dirty="0" smtClean="0"/>
            <a:t>Experts Revise Standards</a:t>
          </a:r>
        </a:p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 smtClean="0"/>
        </a:p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ym typeface="Wingdings"/>
            </a:rPr>
            <a:t></a:t>
          </a:r>
          <a:r>
            <a:rPr lang="en-US" sz="1700" kern="1200" dirty="0" smtClean="0"/>
            <a:t>Incorporate Feedback</a:t>
          </a:r>
        </a:p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 smtClean="0"/>
        </a:p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ym typeface="Wingdings"/>
            </a:rPr>
            <a:t></a:t>
          </a:r>
          <a:r>
            <a:rPr lang="en-US" sz="1700" kern="1200" dirty="0" smtClean="0"/>
            <a:t>Develop Accepted Standards</a:t>
          </a:r>
        </a:p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4512594" y="904873"/>
        <a:ext cx="1667881" cy="4245230"/>
      </dsp:txXfrm>
    </dsp:sp>
    <dsp:sp modelId="{FD2A35D1-2D2E-4605-9A95-FCD8195A9158}">
      <dsp:nvSpPr>
        <dsp:cNvPr id="0" name=""/>
        <dsp:cNvSpPr/>
      </dsp:nvSpPr>
      <dsp:spPr>
        <a:xfrm>
          <a:off x="4270149" y="0"/>
          <a:ext cx="1910325" cy="906418"/>
        </a:xfrm>
        <a:prstGeom prst="rect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425" tIns="98425" rIns="98425" bIns="9842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Educators</a:t>
          </a:r>
          <a:endParaRPr lang="en-US" sz="3100" kern="1200" dirty="0"/>
        </a:p>
      </dsp:txBody>
      <dsp:txXfrm>
        <a:off x="4270149" y="0"/>
        <a:ext cx="1910325" cy="906418"/>
      </dsp:txXfrm>
    </dsp:sp>
    <dsp:sp modelId="{D7AB5B43-B5BC-4799-A223-E83708999E25}">
      <dsp:nvSpPr>
        <dsp:cNvPr id="0" name=""/>
        <dsp:cNvSpPr/>
      </dsp:nvSpPr>
      <dsp:spPr>
        <a:xfrm>
          <a:off x="2359250" y="904873"/>
          <a:ext cx="1910325" cy="3942404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975" tIns="53975" rIns="53975" bIns="53975" numCol="1" spcCol="1270" anchor="t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ym typeface="Wingdings"/>
            </a:rPr>
            <a:t></a:t>
          </a:r>
          <a:r>
            <a:rPr lang="en-US" sz="1700" kern="1200" dirty="0" smtClean="0"/>
            <a:t>Researched 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   Textbooks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 smtClean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ym typeface="Wingdings"/>
            </a:rPr>
            <a:t></a:t>
          </a:r>
          <a:r>
            <a:rPr lang="en-US" sz="1700" kern="1200" dirty="0" smtClean="0"/>
            <a:t>I Love Islam 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   IQRA’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   Good Word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 smtClean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ym typeface="Wingdings"/>
            </a:rPr>
            <a:t></a:t>
          </a:r>
          <a:r>
            <a:rPr lang="en-US" sz="1700" kern="1200" dirty="0" smtClean="0"/>
            <a:t>Charted   Commonalities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 smtClean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ym typeface="Wingdings"/>
            </a:rPr>
            <a:t>Pilot Test</a:t>
          </a:r>
          <a:endParaRPr lang="en-US" sz="1700" kern="1200" dirty="0"/>
        </a:p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2601695" y="904873"/>
        <a:ext cx="1667881" cy="3942404"/>
      </dsp:txXfrm>
    </dsp:sp>
    <dsp:sp modelId="{90E54F54-B1D4-429B-94D0-D7B3FC7AB315}">
      <dsp:nvSpPr>
        <dsp:cNvPr id="0" name=""/>
        <dsp:cNvSpPr/>
      </dsp:nvSpPr>
      <dsp:spPr>
        <a:xfrm>
          <a:off x="2359250" y="146777"/>
          <a:ext cx="1910325" cy="758095"/>
        </a:xfrm>
        <a:prstGeom prst="rect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425" tIns="98425" rIns="98425" bIns="9842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Textbooks</a:t>
          </a:r>
          <a:endParaRPr lang="en-US" sz="3100" kern="1200" dirty="0"/>
        </a:p>
      </dsp:txBody>
      <dsp:txXfrm>
        <a:off x="2359250" y="146777"/>
        <a:ext cx="1910325" cy="758095"/>
      </dsp:txXfrm>
    </dsp:sp>
    <dsp:sp modelId="{6ABFF1EF-1754-4A84-AE98-3A5632180DD6}">
      <dsp:nvSpPr>
        <dsp:cNvPr id="0" name=""/>
        <dsp:cNvSpPr/>
      </dsp:nvSpPr>
      <dsp:spPr>
        <a:xfrm>
          <a:off x="448924" y="904873"/>
          <a:ext cx="1910325" cy="3639063"/>
        </a:xfrm>
        <a:prstGeom prst="wedgeRectCallout">
          <a:avLst>
            <a:gd name="adj1" fmla="val 62500"/>
            <a:gd name="adj2" fmla="val 20830"/>
          </a:avLst>
        </a:prstGeom>
        <a:solidFill>
          <a:schemeClr val="tx2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ym typeface="Wingdings"/>
            </a:rPr>
            <a:t></a:t>
          </a:r>
          <a:r>
            <a:rPr lang="en-US" sz="1800" kern="1200" dirty="0" smtClean="0"/>
            <a:t>Approached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   Major Schools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ym typeface="Wingdings"/>
            </a:rPr>
            <a:t></a:t>
          </a:r>
          <a:r>
            <a:rPr lang="en-US" sz="1800" kern="1200" dirty="0" smtClean="0"/>
            <a:t>Gathered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   Curricula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ym typeface="Wingdings"/>
            </a:rPr>
            <a:t></a:t>
          </a:r>
          <a:r>
            <a:rPr lang="en-US" sz="1800" kern="1200" dirty="0" smtClean="0"/>
            <a:t>Charted   Commonalities  </a:t>
          </a:r>
          <a:endParaRPr lang="en-US" sz="1800" kern="1200" dirty="0"/>
        </a:p>
      </dsp:txBody>
      <dsp:txXfrm>
        <a:off x="691369" y="904873"/>
        <a:ext cx="1667881" cy="3639063"/>
      </dsp:txXfrm>
    </dsp:sp>
    <dsp:sp modelId="{2B88B6BB-1330-4184-BBEF-37C57E8CCD3D}">
      <dsp:nvSpPr>
        <dsp:cNvPr id="0" name=""/>
        <dsp:cNvSpPr/>
      </dsp:nvSpPr>
      <dsp:spPr>
        <a:xfrm>
          <a:off x="448924" y="298191"/>
          <a:ext cx="1910325" cy="606682"/>
        </a:xfrm>
        <a:prstGeom prst="rect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425" tIns="98425" rIns="98425" bIns="9842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Schools</a:t>
          </a:r>
          <a:endParaRPr lang="en-US" sz="3100" kern="1200" dirty="0"/>
        </a:p>
      </dsp:txBody>
      <dsp:txXfrm>
        <a:off x="448924" y="298191"/>
        <a:ext cx="1910325" cy="6066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442351E-56B8-4741-B1C0-8564268B5794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5A93C01-D627-4E11-9821-2CEF97B02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382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A6FF525-A173-4B03-A803-D103500E9487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0B928DB-2477-4842-8006-F122365FC58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FF525-A173-4B03-A803-D103500E9487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928DB-2477-4842-8006-F122365FC5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FF525-A173-4B03-A803-D103500E9487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0B928DB-2477-4842-8006-F122365FC5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FF525-A173-4B03-A803-D103500E9487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928DB-2477-4842-8006-F122365FC58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A6FF525-A173-4B03-A803-D103500E9487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0B928DB-2477-4842-8006-F122365FC58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FF525-A173-4B03-A803-D103500E9487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928DB-2477-4842-8006-F122365FC5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FF525-A173-4B03-A803-D103500E9487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928DB-2477-4842-8006-F122365FC58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FF525-A173-4B03-A803-D103500E9487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928DB-2477-4842-8006-F122365FC58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FF525-A173-4B03-A803-D103500E9487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928DB-2477-4842-8006-F122365FC5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FF525-A173-4B03-A803-D103500E9487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0B928DB-2477-4842-8006-F122365FC58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FF525-A173-4B03-A803-D103500E9487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928DB-2477-4842-8006-F122365FC58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0A6FF525-A173-4B03-A803-D103500E9487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50B928DB-2477-4842-8006-F122365FC58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5.jpeg"/><Relationship Id="rId9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I</a:t>
            </a:r>
            <a:r>
              <a:rPr lang="en-US" dirty="0" smtClean="0"/>
              <a:t>slamic </a:t>
            </a:r>
            <a:r>
              <a:rPr lang="en-US" b="1" dirty="0" smtClean="0"/>
              <a:t>S</a:t>
            </a:r>
            <a:r>
              <a:rPr lang="en-US" dirty="0" smtClean="0"/>
              <a:t>tudies </a:t>
            </a:r>
            <a:r>
              <a:rPr lang="en-US" b="1" dirty="0" smtClean="0"/>
              <a:t>S</a:t>
            </a:r>
            <a:r>
              <a:rPr lang="en-US" dirty="0" smtClean="0"/>
              <a:t>tandardized </a:t>
            </a:r>
            <a:r>
              <a:rPr lang="en-US" b="1" dirty="0" smtClean="0"/>
              <a:t>T</a:t>
            </a:r>
            <a:r>
              <a:rPr lang="en-US" dirty="0" smtClean="0"/>
              <a:t>esting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national assessment blueprinting </a:t>
            </a:r>
          </a:p>
        </p:txBody>
      </p:sp>
    </p:spTree>
    <p:extLst>
      <p:ext uri="{BB962C8B-B14F-4D97-AF65-F5344CB8AC3E}">
        <p14:creationId xmlns:p14="http://schemas.microsoft.com/office/powerpoint/2010/main" val="361026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04800" y="1676400"/>
            <a:ext cx="4040188" cy="639762"/>
          </a:xfrm>
        </p:spPr>
        <p:txBody>
          <a:bodyPr/>
          <a:lstStyle/>
          <a:p>
            <a:pPr algn="l"/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u="sng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Grade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65554591"/>
              </p:ext>
            </p:extLst>
          </p:nvPr>
        </p:nvGraphicFramePr>
        <p:xfrm>
          <a:off x="457200" y="2438400"/>
          <a:ext cx="4040188" cy="3687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5410200" y="1676400"/>
            <a:ext cx="2362200" cy="639762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5th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Grade</a:t>
            </a:r>
          </a:p>
        </p:txBody>
      </p:sp>
      <p:graphicFrame>
        <p:nvGraphicFramePr>
          <p:cNvPr id="23" name="Content Placeholder 22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786141727"/>
              </p:ext>
            </p:extLst>
          </p:nvPr>
        </p:nvGraphicFramePr>
        <p:xfrm>
          <a:off x="4645025" y="2438400"/>
          <a:ext cx="4041775" cy="3687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ectangle 14"/>
          <p:cNvSpPr/>
          <p:nvPr/>
        </p:nvSpPr>
        <p:spPr>
          <a:xfrm>
            <a:off x="152400" y="152400"/>
            <a:ext cx="8839200" cy="152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52400" y="192088"/>
            <a:ext cx="6095998" cy="1484312"/>
            <a:chOff x="484983" y="1188244"/>
            <a:chExt cx="6095998" cy="1484312"/>
          </a:xfrm>
        </p:grpSpPr>
        <p:grpSp>
          <p:nvGrpSpPr>
            <p:cNvPr id="17" name="Group 16"/>
            <p:cNvGrpSpPr/>
            <p:nvPr/>
          </p:nvGrpSpPr>
          <p:grpSpPr>
            <a:xfrm>
              <a:off x="484983" y="1188244"/>
              <a:ext cx="1039018" cy="1484312"/>
              <a:chOff x="1" y="1179"/>
              <a:chExt cx="1039018" cy="1484312"/>
            </a:xfrm>
          </p:grpSpPr>
          <p:sp>
            <p:nvSpPr>
              <p:cNvPr id="21" name="Chevron 20"/>
              <p:cNvSpPr/>
              <p:nvPr/>
            </p:nvSpPr>
            <p:spPr>
              <a:xfrm rot="5400000">
                <a:off x="-222646" y="223826"/>
                <a:ext cx="1484312" cy="1039018"/>
              </a:xfrm>
              <a:prstGeom prst="chevron">
                <a:avLst/>
              </a:prstGeom>
              <a:solidFill>
                <a:srgbClr val="A50021"/>
              </a:solidFill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Chevron 4"/>
              <p:cNvSpPr/>
              <p:nvPr/>
            </p:nvSpPr>
            <p:spPr>
              <a:xfrm>
                <a:off x="1" y="520688"/>
                <a:ext cx="1039018" cy="44529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685" tIns="19685" rIns="19685" bIns="19685" numCol="1" spcCol="1270" anchor="ctr" anchorCtr="0">
                <a:noAutofit/>
              </a:bodyPr>
              <a:lstStyle/>
              <a:p>
                <a:pPr lvl="0" algn="ctr" defTabSz="1377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100" kern="1200" dirty="0" smtClean="0"/>
                  <a:t>1</a:t>
                </a:r>
                <a:endParaRPr lang="en-US" sz="3100" kern="1200" dirty="0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1524000" y="1188245"/>
              <a:ext cx="5056981" cy="964803"/>
              <a:chOff x="1039018" y="1180"/>
              <a:chExt cx="5056981" cy="964803"/>
            </a:xfrm>
            <a:gradFill flip="none" rotWithShape="1">
              <a:gsLst>
                <a:gs pos="0">
                  <a:schemeClr val="bg2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bg2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bg2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grpSpPr>
          <p:sp>
            <p:nvSpPr>
              <p:cNvPr id="19" name="Round Same Side Corner Rectangle 18"/>
              <p:cNvSpPr/>
              <p:nvPr/>
            </p:nvSpPr>
            <p:spPr>
              <a:xfrm rot="5400000">
                <a:off x="3085107" y="-2044909"/>
                <a:ext cx="964803" cy="5056981"/>
              </a:xfrm>
              <a:prstGeom prst="round2SameRect">
                <a:avLst/>
              </a:prstGeom>
              <a:grpFill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0" name="Round Same Side Corner Rectangle 6"/>
              <p:cNvSpPr/>
              <p:nvPr/>
            </p:nvSpPr>
            <p:spPr>
              <a:xfrm>
                <a:off x="1039018" y="48278"/>
                <a:ext cx="5009883" cy="870607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56032" tIns="22860" rIns="22860" bIns="22860" numCol="1" spcCol="1270" anchor="ctr" anchorCtr="0">
                <a:noAutofit/>
              </a:bodyPr>
              <a:lstStyle/>
              <a:p>
                <a:pPr marL="0" lvl="1" algn="l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sz="3600" kern="1200" dirty="0" smtClean="0"/>
                  <a:t>Weight Each Subject </a:t>
                </a:r>
                <a:endParaRPr lang="en-US" sz="3600" kern="1200" dirty="0"/>
              </a:p>
            </p:txBody>
          </p:sp>
        </p:grpSp>
      </p:grpSp>
      <p:cxnSp>
        <p:nvCxnSpPr>
          <p:cNvPr id="25" name="Straight Connector 24"/>
          <p:cNvCxnSpPr/>
          <p:nvPr/>
        </p:nvCxnSpPr>
        <p:spPr>
          <a:xfrm>
            <a:off x="4648200" y="2819400"/>
            <a:ext cx="0" cy="28956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84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600" y="268288"/>
            <a:ext cx="6095998" cy="1484312"/>
            <a:chOff x="457200" y="2325688"/>
            <a:chExt cx="6095998" cy="1484312"/>
          </a:xfrm>
        </p:grpSpPr>
        <p:grpSp>
          <p:nvGrpSpPr>
            <p:cNvPr id="3" name="Group 2"/>
            <p:cNvGrpSpPr/>
            <p:nvPr/>
          </p:nvGrpSpPr>
          <p:grpSpPr>
            <a:xfrm>
              <a:off x="457200" y="2325688"/>
              <a:ext cx="1039018" cy="1484312"/>
              <a:chOff x="1" y="1179"/>
              <a:chExt cx="1039018" cy="1484312"/>
            </a:xfrm>
            <a:solidFill>
              <a:srgbClr val="65BF27"/>
            </a:solidFill>
          </p:grpSpPr>
          <p:sp>
            <p:nvSpPr>
              <p:cNvPr id="7" name="Chevron 6"/>
              <p:cNvSpPr/>
              <p:nvPr/>
            </p:nvSpPr>
            <p:spPr>
              <a:xfrm rot="5400000">
                <a:off x="-222646" y="223826"/>
                <a:ext cx="1484312" cy="1039018"/>
              </a:xfrm>
              <a:prstGeom prst="chevron">
                <a:avLst/>
              </a:prstGeom>
              <a:grpFill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Chevron 4"/>
              <p:cNvSpPr/>
              <p:nvPr/>
            </p:nvSpPr>
            <p:spPr>
              <a:xfrm>
                <a:off x="1" y="520688"/>
                <a:ext cx="1039018" cy="445294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685" tIns="19685" rIns="19685" bIns="19685" numCol="1" spcCol="1270" anchor="ctr" anchorCtr="0">
                <a:noAutofit/>
              </a:bodyPr>
              <a:lstStyle/>
              <a:p>
                <a:pPr lvl="0" algn="ctr" defTabSz="1377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100" kern="1200" dirty="0" smtClean="0"/>
                  <a:t>2</a:t>
                </a:r>
                <a:endParaRPr lang="en-US" sz="3100" kern="1200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1496217" y="2325689"/>
              <a:ext cx="5056981" cy="964803"/>
              <a:chOff x="1039018" y="1180"/>
              <a:chExt cx="5056981" cy="964803"/>
            </a:xfr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grpSpPr>
          <p:sp>
            <p:nvSpPr>
              <p:cNvPr id="5" name="Round Same Side Corner Rectangle 4"/>
              <p:cNvSpPr/>
              <p:nvPr/>
            </p:nvSpPr>
            <p:spPr>
              <a:xfrm rot="5400000">
                <a:off x="3085107" y="-2044909"/>
                <a:ext cx="964803" cy="5056981"/>
              </a:xfrm>
              <a:prstGeom prst="round2SameRect">
                <a:avLst/>
              </a:prstGeom>
              <a:grpFill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" name="Round Same Side Corner Rectangle 6"/>
              <p:cNvSpPr/>
              <p:nvPr/>
            </p:nvSpPr>
            <p:spPr>
              <a:xfrm>
                <a:off x="1039018" y="48278"/>
                <a:ext cx="5009883" cy="870607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56032" tIns="22860" rIns="22860" bIns="22860" numCol="1" spcCol="1270" anchor="ctr" anchorCtr="0">
                <a:noAutofit/>
              </a:bodyPr>
              <a:lstStyle/>
              <a:p>
                <a:pPr marL="0" lvl="1" algn="l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sz="3600" kern="1200" dirty="0" smtClean="0"/>
                  <a:t>Rank Standards</a:t>
                </a:r>
                <a:endParaRPr lang="en-US" sz="3600" kern="1200" dirty="0"/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1524000" y="2242066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Follow along on handout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1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942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602" y="152400"/>
            <a:ext cx="6095998" cy="1484312"/>
            <a:chOff x="457200" y="3468688"/>
            <a:chExt cx="6095998" cy="1484312"/>
          </a:xfrm>
        </p:grpSpPr>
        <p:grpSp>
          <p:nvGrpSpPr>
            <p:cNvPr id="3" name="Group 2"/>
            <p:cNvGrpSpPr/>
            <p:nvPr/>
          </p:nvGrpSpPr>
          <p:grpSpPr>
            <a:xfrm>
              <a:off x="457200" y="3468688"/>
              <a:ext cx="1039018" cy="1484312"/>
              <a:chOff x="1" y="1179"/>
              <a:chExt cx="1039018" cy="1484312"/>
            </a:xfrm>
            <a:solidFill>
              <a:srgbClr val="7030A0"/>
            </a:solidFill>
          </p:grpSpPr>
          <p:sp>
            <p:nvSpPr>
              <p:cNvPr id="7" name="Chevron 6"/>
              <p:cNvSpPr/>
              <p:nvPr/>
            </p:nvSpPr>
            <p:spPr>
              <a:xfrm rot="5400000">
                <a:off x="-222646" y="223826"/>
                <a:ext cx="1484312" cy="1039018"/>
              </a:xfrm>
              <a:prstGeom prst="chevron">
                <a:avLst/>
              </a:prstGeom>
              <a:grpFill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Chevron 4"/>
              <p:cNvSpPr/>
              <p:nvPr/>
            </p:nvSpPr>
            <p:spPr>
              <a:xfrm>
                <a:off x="1" y="520688"/>
                <a:ext cx="1039018" cy="445294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685" tIns="19685" rIns="19685" bIns="19685" numCol="1" spcCol="1270" anchor="ctr" anchorCtr="0">
                <a:noAutofit/>
              </a:bodyPr>
              <a:lstStyle/>
              <a:p>
                <a:pPr lvl="0" algn="ctr" defTabSz="1377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100" kern="1200" dirty="0" smtClean="0"/>
                  <a:t>3</a:t>
                </a:r>
                <a:endParaRPr lang="en-US" sz="3100" kern="1200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1496217" y="3468689"/>
              <a:ext cx="5056981" cy="964803"/>
              <a:chOff x="1039018" y="1180"/>
              <a:chExt cx="5056981" cy="964803"/>
            </a:xfr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</p:grpSpPr>
          <p:sp>
            <p:nvSpPr>
              <p:cNvPr id="5" name="Round Same Side Corner Rectangle 4"/>
              <p:cNvSpPr/>
              <p:nvPr/>
            </p:nvSpPr>
            <p:spPr>
              <a:xfrm rot="5400000">
                <a:off x="3085107" y="-2044909"/>
                <a:ext cx="964803" cy="5056981"/>
              </a:xfrm>
              <a:prstGeom prst="round2SameRect">
                <a:avLst/>
              </a:prstGeom>
              <a:grpFill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" name="Round Same Side Corner Rectangle 6"/>
              <p:cNvSpPr/>
              <p:nvPr/>
            </p:nvSpPr>
            <p:spPr>
              <a:xfrm>
                <a:off x="1039018" y="48278"/>
                <a:ext cx="5009883" cy="870607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56032" tIns="22860" rIns="22860" bIns="22860" numCol="1" spcCol="1270" anchor="ctr" anchorCtr="0">
                <a:noAutofit/>
              </a:bodyPr>
              <a:lstStyle/>
              <a:p>
                <a:pPr marL="0" lvl="1" algn="l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sz="3600" kern="1200" dirty="0" smtClean="0"/>
                  <a:t>Rank Competencies </a:t>
                </a:r>
                <a:endParaRPr lang="en-US" sz="3600" kern="1200" dirty="0"/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1524000" y="2242066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Follow along on handout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2294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600" y="268288"/>
            <a:ext cx="6095998" cy="1484312"/>
            <a:chOff x="457200" y="4611688"/>
            <a:chExt cx="6095998" cy="1484312"/>
          </a:xfrm>
        </p:grpSpPr>
        <p:grpSp>
          <p:nvGrpSpPr>
            <p:cNvPr id="3" name="Group 2"/>
            <p:cNvGrpSpPr/>
            <p:nvPr/>
          </p:nvGrpSpPr>
          <p:grpSpPr>
            <a:xfrm>
              <a:off x="457200" y="4611688"/>
              <a:ext cx="1039018" cy="1484312"/>
              <a:chOff x="1" y="1179"/>
              <a:chExt cx="1039018" cy="1484312"/>
            </a:xfrm>
          </p:grpSpPr>
          <p:sp>
            <p:nvSpPr>
              <p:cNvPr id="7" name="Chevron 6"/>
              <p:cNvSpPr/>
              <p:nvPr/>
            </p:nvSpPr>
            <p:spPr>
              <a:xfrm rot="5400000">
                <a:off x="-222646" y="223826"/>
                <a:ext cx="1484312" cy="1039018"/>
              </a:xfrm>
              <a:prstGeom prst="chevron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Chevron 4"/>
              <p:cNvSpPr/>
              <p:nvPr/>
            </p:nvSpPr>
            <p:spPr>
              <a:xfrm>
                <a:off x="1" y="520688"/>
                <a:ext cx="1039018" cy="44529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685" tIns="19685" rIns="19685" bIns="19685" numCol="1" spcCol="1270" anchor="ctr" anchorCtr="0">
                <a:noAutofit/>
              </a:bodyPr>
              <a:lstStyle/>
              <a:p>
                <a:pPr lvl="0" algn="ctr" defTabSz="1377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100" kern="1200" dirty="0" smtClean="0"/>
                  <a:t>4</a:t>
                </a:r>
                <a:endParaRPr lang="en-US" sz="3100" kern="1200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1496217" y="4611689"/>
              <a:ext cx="5056981" cy="964803"/>
              <a:chOff x="1039018" y="1180"/>
              <a:chExt cx="5056981" cy="964803"/>
            </a:xfr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p:grpSpPr>
          <p:sp>
            <p:nvSpPr>
              <p:cNvPr id="5" name="Round Same Side Corner Rectangle 4"/>
              <p:cNvSpPr/>
              <p:nvPr/>
            </p:nvSpPr>
            <p:spPr>
              <a:xfrm rot="5400000">
                <a:off x="3085107" y="-2044909"/>
                <a:ext cx="964803" cy="5056981"/>
              </a:xfrm>
              <a:prstGeom prst="round2SameRect">
                <a:avLst/>
              </a:prstGeom>
              <a:grpFill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" name="Round Same Side Corner Rectangle 6"/>
              <p:cNvSpPr/>
              <p:nvPr/>
            </p:nvSpPr>
            <p:spPr>
              <a:xfrm>
                <a:off x="1039018" y="48278"/>
                <a:ext cx="5009883" cy="870607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56032" tIns="22860" rIns="22860" bIns="22860" numCol="1" spcCol="1270" anchor="ctr" anchorCtr="0">
                <a:noAutofit/>
              </a:bodyPr>
              <a:lstStyle/>
              <a:p>
                <a:pPr marL="0" lvl="1" algn="l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sz="3600" kern="1200" dirty="0" smtClean="0"/>
                  <a:t>Develop Items for Ranked Competencies </a:t>
                </a:r>
                <a:endParaRPr lang="en-US" sz="3600" kern="1200" dirty="0"/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1524000" y="2242066"/>
            <a:ext cx="5943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Item </a:t>
            </a:r>
            <a:r>
              <a:rPr lang="en-US" sz="2800" dirty="0" smtClean="0"/>
              <a:t>Writing </a:t>
            </a:r>
            <a:r>
              <a:rPr lang="en-US" sz="2800" dirty="0"/>
              <a:t>T</a:t>
            </a:r>
            <a:r>
              <a:rPr lang="en-US" sz="2800" dirty="0" smtClean="0"/>
              <a:t>raining </a:t>
            </a:r>
            <a:endParaRPr lang="en-US" sz="2800" dirty="0" smtClean="0"/>
          </a:p>
          <a:p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Setup a Question </a:t>
            </a:r>
            <a:r>
              <a:rPr lang="en-US" sz="2800" dirty="0" smtClean="0"/>
              <a:t>Bank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dirty="0" smtClean="0"/>
              <a:t>(Details </a:t>
            </a:r>
            <a:r>
              <a:rPr lang="en-US" sz="2000" dirty="0" smtClean="0"/>
              <a:t>to follow in Email)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0172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10400" y="1752600"/>
            <a:ext cx="1981200" cy="2054352"/>
          </a:xfrm>
        </p:spPr>
        <p:txBody>
          <a:bodyPr/>
          <a:lstStyle/>
          <a:p>
            <a:r>
              <a:rPr lang="en-US" sz="1800" b="1" dirty="0"/>
              <a:t>I</a:t>
            </a:r>
            <a:r>
              <a:rPr lang="en-US" sz="1800" dirty="0"/>
              <a:t>slamic </a:t>
            </a:r>
            <a:r>
              <a:rPr lang="en-US" sz="1800" b="1" dirty="0"/>
              <a:t>S</a:t>
            </a:r>
            <a:r>
              <a:rPr lang="en-US" sz="1800" dirty="0"/>
              <a:t>tudies </a:t>
            </a:r>
            <a:r>
              <a:rPr lang="en-US" sz="1800" b="1" dirty="0"/>
              <a:t>S</a:t>
            </a:r>
            <a:r>
              <a:rPr lang="en-US" sz="1800" dirty="0"/>
              <a:t>tandardized </a:t>
            </a:r>
            <a:r>
              <a:rPr lang="en-US" sz="1800" b="1" dirty="0"/>
              <a:t>T</a:t>
            </a:r>
            <a:r>
              <a:rPr lang="en-US" sz="1800" dirty="0"/>
              <a:t>esting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122" name="Picture 2" descr="http://ingulfed.files.wordpress.com/2010/10/img_00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152" y="0"/>
            <a:ext cx="68353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2273" y="5791200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Jaza’kullah</a:t>
            </a:r>
            <a:r>
              <a:rPr lang="en-US" sz="5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Khair</a:t>
            </a:r>
            <a:endParaRPr lang="en-US" sz="5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144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513893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Deliver Brief Introductions</a:t>
            </a:r>
          </a:p>
          <a:p>
            <a:pPr marL="45720" indent="0">
              <a:buNone/>
            </a:pPr>
            <a:endParaRPr lang="en-US" sz="8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Analyze Program Needs</a:t>
            </a:r>
          </a:p>
          <a:p>
            <a:pPr marL="45720" indent="0">
              <a:buNone/>
            </a:pPr>
            <a:endParaRPr lang="en-US" sz="8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Review Research Process</a:t>
            </a:r>
          </a:p>
          <a:p>
            <a:pPr marL="45720" indent="0">
              <a:buNone/>
            </a:pPr>
            <a:endParaRPr lang="en-US" sz="8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Implement Assessment Blueprinting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Meeting Agenda</a:t>
            </a:r>
            <a:endParaRPr lang="en-US" dirty="0"/>
          </a:p>
        </p:txBody>
      </p:sp>
      <p:pic>
        <p:nvPicPr>
          <p:cNvPr id="1028" name="Picture 4" descr="http://www.carrollwooddayschool.org/uploaded/photos/Blue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605334"/>
            <a:ext cx="4114800" cy="2162175"/>
          </a:xfrm>
          <a:prstGeom prst="rect">
            <a:avLst/>
          </a:prstGeom>
          <a:noFill/>
          <a:ln w="63500">
            <a:solidFill>
              <a:schemeClr val="accent4">
                <a:lumMod val="60000"/>
                <a:lumOff val="40000"/>
              </a:schemeClr>
            </a:solidFill>
          </a:ln>
          <a:effectLst>
            <a:glow rad="139700">
              <a:schemeClr val="accent4">
                <a:lumMod val="40000"/>
                <a:lumOff val="60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51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07548257"/>
              </p:ext>
            </p:extLst>
          </p:nvPr>
        </p:nvGraphicFramePr>
        <p:xfrm>
          <a:off x="381000" y="1397000"/>
          <a:ext cx="8458200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5867400" y="5638800"/>
            <a:ext cx="190500" cy="0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858000" y="3962400"/>
            <a:ext cx="190500" cy="0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7086600" y="3429000"/>
            <a:ext cx="2099682" cy="1128861"/>
            <a:chOff x="5715009" y="3722534"/>
            <a:chExt cx="2099682" cy="1128861"/>
          </a:xfrm>
        </p:grpSpPr>
        <p:sp>
          <p:nvSpPr>
            <p:cNvPr id="16" name="Rectangle 15"/>
            <p:cNvSpPr/>
            <p:nvPr/>
          </p:nvSpPr>
          <p:spPr>
            <a:xfrm>
              <a:off x="5715009" y="3722534"/>
              <a:ext cx="2099682" cy="112886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ectangle 16"/>
            <p:cNvSpPr/>
            <p:nvPr/>
          </p:nvSpPr>
          <p:spPr>
            <a:xfrm>
              <a:off x="5715009" y="3722534"/>
              <a:ext cx="2099682" cy="1128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Research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smtClean="0"/>
                <a:t>Coordinator </a:t>
              </a:r>
              <a:endParaRPr lang="en-US" sz="1600" kern="1200" dirty="0"/>
            </a:p>
          </p:txBody>
        </p:sp>
      </p:grpSp>
      <p:cxnSp>
        <p:nvCxnSpPr>
          <p:cNvPr id="18" name="Straight Connector 17"/>
          <p:cNvCxnSpPr/>
          <p:nvPr/>
        </p:nvCxnSpPr>
        <p:spPr>
          <a:xfrm>
            <a:off x="5943600" y="2362200"/>
            <a:ext cx="190500" cy="0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6358518" y="1828800"/>
            <a:ext cx="2099682" cy="1128861"/>
            <a:chOff x="5715009" y="3722534"/>
            <a:chExt cx="2099682" cy="1128861"/>
          </a:xfrm>
        </p:grpSpPr>
        <p:sp>
          <p:nvSpPr>
            <p:cNvPr id="20" name="Rectangle 19"/>
            <p:cNvSpPr/>
            <p:nvPr/>
          </p:nvSpPr>
          <p:spPr>
            <a:xfrm>
              <a:off x="5715009" y="3722534"/>
              <a:ext cx="2099682" cy="112886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5715009" y="3722534"/>
              <a:ext cx="2099682" cy="1128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u="sng" kern="1200" dirty="0" smtClean="0"/>
                <a:t>Partner Company 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smtClean="0"/>
                <a:t>Measurement and Evaluation </a:t>
              </a:r>
              <a:endParaRPr lang="en-US" sz="1600" kern="12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6200" y="1752600"/>
            <a:ext cx="2247900" cy="1128861"/>
            <a:chOff x="76200" y="1752600"/>
            <a:chExt cx="2247900" cy="1128861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2133600" y="2286000"/>
              <a:ext cx="190500" cy="0"/>
            </a:xfrm>
            <a:prstGeom prst="line">
              <a:avLst/>
            </a:prstGeom>
            <a:ln w="9525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/>
          </p:nvGrpSpPr>
          <p:grpSpPr>
            <a:xfrm>
              <a:off x="76200" y="1752600"/>
              <a:ext cx="2099682" cy="1128861"/>
              <a:chOff x="5715009" y="3722534"/>
              <a:chExt cx="2099682" cy="1128861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5715009" y="3722534"/>
                <a:ext cx="2099682" cy="1128861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5" name="Rectangle 24"/>
              <p:cNvSpPr/>
              <p:nvPr/>
            </p:nvSpPr>
            <p:spPr>
              <a:xfrm>
                <a:off x="5715009" y="3722534"/>
                <a:ext cx="2099682" cy="112886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kern="1200" dirty="0" smtClean="0"/>
                  <a:t>Lead Research</a:t>
                </a:r>
              </a:p>
              <a:p>
                <a:pPr lvl="0" algn="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dirty="0" smtClean="0"/>
                  <a:t>Coordinator </a:t>
                </a:r>
                <a:endParaRPr lang="en-US" sz="1600" kern="1200" dirty="0"/>
              </a:p>
            </p:txBody>
          </p:sp>
        </p:grpSp>
      </p:grpSp>
      <p:cxnSp>
        <p:nvCxnSpPr>
          <p:cNvPr id="31" name="Straight Connector 30"/>
          <p:cNvCxnSpPr/>
          <p:nvPr/>
        </p:nvCxnSpPr>
        <p:spPr>
          <a:xfrm>
            <a:off x="2133600" y="5576739"/>
            <a:ext cx="190500" cy="0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0" y="5043339"/>
            <a:ext cx="2099682" cy="1128861"/>
            <a:chOff x="5715009" y="3722534"/>
            <a:chExt cx="2099682" cy="1128861"/>
          </a:xfrm>
        </p:grpSpPr>
        <p:sp>
          <p:nvSpPr>
            <p:cNvPr id="33" name="Rectangle 32"/>
            <p:cNvSpPr/>
            <p:nvPr/>
          </p:nvSpPr>
          <p:spPr>
            <a:xfrm>
              <a:off x="5715009" y="3722534"/>
              <a:ext cx="2099682" cy="112886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Rectangle 33"/>
            <p:cNvSpPr/>
            <p:nvPr/>
          </p:nvSpPr>
          <p:spPr>
            <a:xfrm>
              <a:off x="5715009" y="3722534"/>
              <a:ext cx="2099682" cy="1128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smtClean="0"/>
                <a:t>School Liaison   </a:t>
              </a:r>
              <a:endParaRPr lang="en-US" sz="1600" kern="1200" dirty="0"/>
            </a:p>
          </p:txBody>
        </p:sp>
      </p:grpSp>
      <p:cxnSp>
        <p:nvCxnSpPr>
          <p:cNvPr id="35" name="Straight Connector 34"/>
          <p:cNvCxnSpPr/>
          <p:nvPr/>
        </p:nvCxnSpPr>
        <p:spPr>
          <a:xfrm>
            <a:off x="3009900" y="3962400"/>
            <a:ext cx="190500" cy="0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266700" y="228600"/>
            <a:ext cx="8496300" cy="762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dirty="0" smtClean="0"/>
              <a:t>ISST Members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6897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Needs Analysis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6" name="Round Diagonal Corner Rectangle 25"/>
          <p:cNvSpPr/>
          <p:nvPr/>
        </p:nvSpPr>
        <p:spPr>
          <a:xfrm>
            <a:off x="304800" y="1752600"/>
            <a:ext cx="685800" cy="472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Common Trends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1295400" y="2057400"/>
            <a:ext cx="2743200" cy="762000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Curriculum</a:t>
            </a:r>
            <a:endParaRPr lang="en-US" dirty="0"/>
          </a:p>
        </p:txBody>
      </p:sp>
      <p:sp>
        <p:nvSpPr>
          <p:cNvPr id="30" name="Right Arrow 29"/>
          <p:cNvSpPr/>
          <p:nvPr/>
        </p:nvSpPr>
        <p:spPr>
          <a:xfrm>
            <a:off x="1295400" y="3810000"/>
            <a:ext cx="2743200" cy="762000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Certification </a:t>
            </a:r>
            <a:endParaRPr lang="en-US" dirty="0"/>
          </a:p>
        </p:txBody>
      </p:sp>
      <p:sp>
        <p:nvSpPr>
          <p:cNvPr id="31" name="Right Arrow 30"/>
          <p:cNvSpPr/>
          <p:nvPr/>
        </p:nvSpPr>
        <p:spPr>
          <a:xfrm>
            <a:off x="1295400" y="5562600"/>
            <a:ext cx="2743200" cy="762000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Expectations </a:t>
            </a:r>
            <a:endParaRPr lang="en-US" dirty="0"/>
          </a:p>
        </p:txBody>
      </p:sp>
      <p:sp>
        <p:nvSpPr>
          <p:cNvPr id="32" name="Round Diagonal Corner Rectangle 31"/>
          <p:cNvSpPr/>
          <p:nvPr/>
        </p:nvSpPr>
        <p:spPr>
          <a:xfrm>
            <a:off x="4191000" y="1676400"/>
            <a:ext cx="4724400" cy="1524000"/>
          </a:xfrm>
          <a:prstGeom prst="round2Diag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Teacher Defined</a:t>
            </a:r>
          </a:p>
          <a:p>
            <a:r>
              <a:rPr 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- Individualized Curriculum (alignment)</a:t>
            </a:r>
          </a:p>
          <a:p>
            <a:r>
              <a:rPr 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- Learning Objectives (transferability) </a:t>
            </a:r>
          </a:p>
        </p:txBody>
      </p:sp>
      <p:sp>
        <p:nvSpPr>
          <p:cNvPr id="33" name="Round Diagonal Corner Rectangle 32"/>
          <p:cNvSpPr/>
          <p:nvPr/>
        </p:nvSpPr>
        <p:spPr>
          <a:xfrm>
            <a:off x="4191000" y="3429000"/>
            <a:ext cx="4724400" cy="1524000"/>
          </a:xfrm>
          <a:prstGeom prst="round2Diag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Teacher Certification </a:t>
            </a:r>
          </a:p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- Methodology  </a:t>
            </a:r>
          </a:p>
          <a:p>
            <a:r>
              <a:rPr 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- A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ssessments </a:t>
            </a:r>
          </a:p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- Checks and Balance </a:t>
            </a:r>
          </a:p>
        </p:txBody>
      </p:sp>
      <p:sp>
        <p:nvSpPr>
          <p:cNvPr id="34" name="Round Diagonal Corner Rectangle 33"/>
          <p:cNvSpPr/>
          <p:nvPr/>
        </p:nvSpPr>
        <p:spPr>
          <a:xfrm>
            <a:off x="4191000" y="5181600"/>
            <a:ext cx="4724400" cy="1524000"/>
          </a:xfrm>
          <a:prstGeom prst="round2Diag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Quality Education </a:t>
            </a:r>
          </a:p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- Data Proven Decision Making </a:t>
            </a:r>
          </a:p>
          <a:p>
            <a:r>
              <a:rPr 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- 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Stakeholders’ Concerns </a:t>
            </a:r>
          </a:p>
        </p:txBody>
      </p:sp>
    </p:spTree>
    <p:extLst>
      <p:ext uri="{BB962C8B-B14F-4D97-AF65-F5344CB8AC3E}">
        <p14:creationId xmlns:p14="http://schemas.microsoft.com/office/powerpoint/2010/main" val="238906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0112" y="381000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How do we resolve these issues?</a:t>
            </a:r>
            <a:endParaRPr lang="en-US" sz="48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323609693"/>
              </p:ext>
            </p:extLst>
          </p:nvPr>
        </p:nvGraphicFramePr>
        <p:xfrm>
          <a:off x="671512" y="990600"/>
          <a:ext cx="7177088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990600" y="5943600"/>
            <a:ext cx="7593805" cy="6858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Assure every child receives a fair and equal education. </a:t>
            </a:r>
            <a:endParaRPr lang="en-US" sz="24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277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0"/>
            <a:ext cx="22098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 descr="http://media.oregonlive.com/education_impact/photo/headscarfjpg-ae1d8793c9954f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4736593"/>
            <a:ext cx="2209800" cy="212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https://encrypted-tbn3.google.com/images?q=tbn:ANd9GcQuyVJcYRsuAHZjOHStnk9f1TOOya5qlissYhUAkhjbaR6WyVIvB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2438400"/>
            <a:ext cx="2209800" cy="229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3400" y="304800"/>
            <a:ext cx="5867400" cy="762000"/>
          </a:xfrm>
          <a:prstGeom prst="rect">
            <a:avLst/>
          </a:prstGeom>
          <a:gradFill flip="none" rotWithShape="1">
            <a:gsLst>
              <a:gs pos="0">
                <a:srgbClr val="65BF27">
                  <a:shade val="30000"/>
                  <a:satMod val="115000"/>
                </a:srgbClr>
              </a:gs>
              <a:gs pos="50000">
                <a:srgbClr val="65BF27">
                  <a:shade val="67500"/>
                  <a:satMod val="115000"/>
                </a:srgbClr>
              </a:gs>
              <a:gs pos="100000">
                <a:srgbClr val="65BF27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Research Process: </a:t>
            </a:r>
            <a:r>
              <a:rPr lang="en-US" sz="2800" dirty="0" smtClean="0">
                <a:solidFill>
                  <a:srgbClr val="FFFF00"/>
                </a:solidFill>
              </a:rPr>
              <a:t>Islamic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Standards </a:t>
            </a:r>
            <a:endParaRPr lang="en-US" sz="2800" dirty="0">
              <a:solidFill>
                <a:srgbClr val="FFFF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974784280"/>
              </p:ext>
            </p:extLst>
          </p:nvPr>
        </p:nvGraphicFramePr>
        <p:xfrm>
          <a:off x="152400" y="1333500"/>
          <a:ext cx="6629400" cy="5150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40408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psychologytoday.com/files/u891/t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771900"/>
            <a:ext cx="44958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452974"/>
            <a:ext cx="838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What is the most effective way to evaluate student mastery of national standards?</a:t>
            </a:r>
            <a:endParaRPr lang="en-US" sz="3600" dirty="0"/>
          </a:p>
        </p:txBody>
      </p:sp>
      <p:sp>
        <p:nvSpPr>
          <p:cNvPr id="3" name="Down Arrow Callout 2"/>
          <p:cNvSpPr/>
          <p:nvPr/>
        </p:nvSpPr>
        <p:spPr>
          <a:xfrm>
            <a:off x="1981200" y="2207300"/>
            <a:ext cx="4495800" cy="22860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Develop National Assessments </a:t>
            </a:r>
            <a:endParaRPr lang="en-US" sz="3600" dirty="0"/>
          </a:p>
        </p:txBody>
      </p:sp>
      <p:sp>
        <p:nvSpPr>
          <p:cNvPr id="4" name="Left Arrow Callout 3"/>
          <p:cNvSpPr/>
          <p:nvPr/>
        </p:nvSpPr>
        <p:spPr>
          <a:xfrm>
            <a:off x="6324600" y="2435900"/>
            <a:ext cx="2514600" cy="4114800"/>
          </a:xfrm>
          <a:prstGeom prst="leftArrowCallout">
            <a:avLst>
              <a:gd name="adj1" fmla="val 20455"/>
              <a:gd name="adj2" fmla="val 25000"/>
              <a:gd name="adj3" fmla="val 22159"/>
              <a:gd name="adj4" fmla="val 6497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Islamic Curriculum should require 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Standardized Tests 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Similar to </a:t>
            </a:r>
          </a:p>
          <a:p>
            <a:pPr algn="ctr"/>
            <a:r>
              <a:rPr lang="en-US" dirty="0" smtClean="0"/>
              <a:t>ITBS</a:t>
            </a:r>
          </a:p>
          <a:p>
            <a:pPr algn="ctr"/>
            <a:r>
              <a:rPr lang="en-US" dirty="0" smtClean="0"/>
              <a:t>Stanford </a:t>
            </a:r>
          </a:p>
          <a:p>
            <a:pPr algn="ctr"/>
            <a:r>
              <a:rPr lang="en-US" dirty="0" smtClean="0"/>
              <a:t>Terra Nova </a:t>
            </a:r>
          </a:p>
        </p:txBody>
      </p:sp>
    </p:spTree>
    <p:extLst>
      <p:ext uri="{BB962C8B-B14F-4D97-AF65-F5344CB8AC3E}">
        <p14:creationId xmlns:p14="http://schemas.microsoft.com/office/powerpoint/2010/main" val="205321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706939" y="661986"/>
            <a:ext cx="659604" cy="5738813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BLUEPRINTING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96554" y="3244334"/>
            <a:ext cx="2550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/>
              <a:t>Rank the Competencies</a:t>
            </a:r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>
            <a:off x="484983" y="1340644"/>
            <a:ext cx="6095998" cy="1484312"/>
            <a:chOff x="484983" y="1188244"/>
            <a:chExt cx="6095998" cy="1484312"/>
          </a:xfrm>
        </p:grpSpPr>
        <p:grpSp>
          <p:nvGrpSpPr>
            <p:cNvPr id="21" name="Group 20"/>
            <p:cNvGrpSpPr/>
            <p:nvPr/>
          </p:nvGrpSpPr>
          <p:grpSpPr>
            <a:xfrm>
              <a:off x="484983" y="1188244"/>
              <a:ext cx="1039018" cy="1484312"/>
              <a:chOff x="1" y="1179"/>
              <a:chExt cx="1039018" cy="1484312"/>
            </a:xfrm>
          </p:grpSpPr>
          <p:sp>
            <p:nvSpPr>
              <p:cNvPr id="25" name="Chevron 24"/>
              <p:cNvSpPr/>
              <p:nvPr/>
            </p:nvSpPr>
            <p:spPr>
              <a:xfrm rot="5400000">
                <a:off x="-222646" y="223826"/>
                <a:ext cx="1484312" cy="1039018"/>
              </a:xfrm>
              <a:prstGeom prst="chevron">
                <a:avLst/>
              </a:prstGeom>
              <a:solidFill>
                <a:srgbClr val="A50021"/>
              </a:solidFill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6" name="Chevron 4"/>
              <p:cNvSpPr/>
              <p:nvPr/>
            </p:nvSpPr>
            <p:spPr>
              <a:xfrm>
                <a:off x="1" y="520688"/>
                <a:ext cx="1039018" cy="44529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685" tIns="19685" rIns="19685" bIns="19685" numCol="1" spcCol="1270" anchor="ctr" anchorCtr="0">
                <a:noAutofit/>
              </a:bodyPr>
              <a:lstStyle/>
              <a:p>
                <a:pPr lvl="0" algn="ctr" defTabSz="1377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100" kern="1200" dirty="0" smtClean="0"/>
                  <a:t>1</a:t>
                </a:r>
                <a:endParaRPr lang="en-US" sz="3100" kern="1200" dirty="0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1524000" y="1188245"/>
              <a:ext cx="5056981" cy="964803"/>
              <a:chOff x="1039018" y="1180"/>
              <a:chExt cx="5056981" cy="964803"/>
            </a:xfrm>
            <a:gradFill flip="none" rotWithShape="1">
              <a:gsLst>
                <a:gs pos="0">
                  <a:schemeClr val="bg2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bg2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bg2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grpSpPr>
          <p:sp>
            <p:nvSpPr>
              <p:cNvPr id="23" name="Round Same Side Corner Rectangle 22"/>
              <p:cNvSpPr/>
              <p:nvPr/>
            </p:nvSpPr>
            <p:spPr>
              <a:xfrm rot="5400000">
                <a:off x="3085107" y="-2044909"/>
                <a:ext cx="964803" cy="5056981"/>
              </a:xfrm>
              <a:prstGeom prst="round2SameRect">
                <a:avLst/>
              </a:prstGeom>
              <a:grpFill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4" name="Round Same Side Corner Rectangle 6"/>
              <p:cNvSpPr/>
              <p:nvPr/>
            </p:nvSpPr>
            <p:spPr>
              <a:xfrm>
                <a:off x="1039018" y="48278"/>
                <a:ext cx="5009883" cy="870607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56032" tIns="22860" rIns="22860" bIns="22860" numCol="1" spcCol="1270" anchor="ctr" anchorCtr="0">
                <a:noAutofit/>
              </a:bodyPr>
              <a:lstStyle/>
              <a:p>
                <a:pPr marL="0" lvl="1" algn="l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sz="3600" kern="1200" dirty="0" smtClean="0"/>
                  <a:t>Weight Each Subject </a:t>
                </a:r>
                <a:endParaRPr lang="en-US" sz="3600" kern="1200" dirty="0"/>
              </a:p>
            </p:txBody>
          </p:sp>
        </p:grpSp>
      </p:grpSp>
      <p:grpSp>
        <p:nvGrpSpPr>
          <p:cNvPr id="56" name="Group 55"/>
          <p:cNvGrpSpPr/>
          <p:nvPr/>
        </p:nvGrpSpPr>
        <p:grpSpPr>
          <a:xfrm>
            <a:off x="457200" y="2478088"/>
            <a:ext cx="6095998" cy="1484312"/>
            <a:chOff x="457200" y="2325688"/>
            <a:chExt cx="6095998" cy="1484312"/>
          </a:xfrm>
        </p:grpSpPr>
        <p:grpSp>
          <p:nvGrpSpPr>
            <p:cNvPr id="34" name="Group 33"/>
            <p:cNvGrpSpPr/>
            <p:nvPr/>
          </p:nvGrpSpPr>
          <p:grpSpPr>
            <a:xfrm>
              <a:off x="457200" y="2325688"/>
              <a:ext cx="1039018" cy="1484312"/>
              <a:chOff x="1" y="1179"/>
              <a:chExt cx="1039018" cy="1484312"/>
            </a:xfrm>
            <a:solidFill>
              <a:srgbClr val="65BF27"/>
            </a:solidFill>
          </p:grpSpPr>
          <p:sp>
            <p:nvSpPr>
              <p:cNvPr id="35" name="Chevron 34"/>
              <p:cNvSpPr/>
              <p:nvPr/>
            </p:nvSpPr>
            <p:spPr>
              <a:xfrm rot="5400000">
                <a:off x="-222646" y="223826"/>
                <a:ext cx="1484312" cy="1039018"/>
              </a:xfrm>
              <a:prstGeom prst="chevron">
                <a:avLst/>
              </a:prstGeom>
              <a:grpFill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6" name="Chevron 4"/>
              <p:cNvSpPr/>
              <p:nvPr/>
            </p:nvSpPr>
            <p:spPr>
              <a:xfrm>
                <a:off x="1" y="520688"/>
                <a:ext cx="1039018" cy="445294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685" tIns="19685" rIns="19685" bIns="19685" numCol="1" spcCol="1270" anchor="ctr" anchorCtr="0">
                <a:noAutofit/>
              </a:bodyPr>
              <a:lstStyle/>
              <a:p>
                <a:pPr lvl="0" algn="ctr" defTabSz="1377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100" kern="1200" dirty="0" smtClean="0"/>
                  <a:t>2</a:t>
                </a:r>
                <a:endParaRPr lang="en-US" sz="3100" kern="1200" dirty="0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496217" y="2325689"/>
              <a:ext cx="5056981" cy="964803"/>
              <a:chOff x="1039018" y="1180"/>
              <a:chExt cx="5056981" cy="964803"/>
            </a:xfr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grpSpPr>
          <p:sp>
            <p:nvSpPr>
              <p:cNvPr id="38" name="Round Same Side Corner Rectangle 37"/>
              <p:cNvSpPr/>
              <p:nvPr/>
            </p:nvSpPr>
            <p:spPr>
              <a:xfrm rot="5400000">
                <a:off x="3085107" y="-2044909"/>
                <a:ext cx="964803" cy="5056981"/>
              </a:xfrm>
              <a:prstGeom prst="round2SameRect">
                <a:avLst/>
              </a:prstGeom>
              <a:grpFill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9" name="Round Same Side Corner Rectangle 6"/>
              <p:cNvSpPr/>
              <p:nvPr/>
            </p:nvSpPr>
            <p:spPr>
              <a:xfrm>
                <a:off x="1039018" y="48278"/>
                <a:ext cx="5009883" cy="870607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56032" tIns="22860" rIns="22860" bIns="22860" numCol="1" spcCol="1270" anchor="ctr" anchorCtr="0">
                <a:noAutofit/>
              </a:bodyPr>
              <a:lstStyle/>
              <a:p>
                <a:pPr marL="0" lvl="1" algn="l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sz="3600" kern="1200" dirty="0" smtClean="0"/>
                  <a:t>Rank Standards</a:t>
                </a:r>
                <a:endParaRPr lang="en-US" sz="3600" kern="1200" dirty="0"/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457200" y="3621088"/>
            <a:ext cx="6095998" cy="1484312"/>
            <a:chOff x="457200" y="3468688"/>
            <a:chExt cx="6095998" cy="1484312"/>
          </a:xfrm>
        </p:grpSpPr>
        <p:grpSp>
          <p:nvGrpSpPr>
            <p:cNvPr id="42" name="Group 41"/>
            <p:cNvGrpSpPr/>
            <p:nvPr/>
          </p:nvGrpSpPr>
          <p:grpSpPr>
            <a:xfrm>
              <a:off x="457200" y="3468688"/>
              <a:ext cx="1039018" cy="1484312"/>
              <a:chOff x="1" y="1179"/>
              <a:chExt cx="1039018" cy="1484312"/>
            </a:xfrm>
            <a:solidFill>
              <a:srgbClr val="7030A0"/>
            </a:solidFill>
          </p:grpSpPr>
          <p:sp>
            <p:nvSpPr>
              <p:cNvPr id="46" name="Chevron 45"/>
              <p:cNvSpPr/>
              <p:nvPr/>
            </p:nvSpPr>
            <p:spPr>
              <a:xfrm rot="5400000">
                <a:off x="-222646" y="223826"/>
                <a:ext cx="1484312" cy="1039018"/>
              </a:xfrm>
              <a:prstGeom prst="chevron">
                <a:avLst/>
              </a:prstGeom>
              <a:grpFill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7" name="Chevron 4"/>
              <p:cNvSpPr/>
              <p:nvPr/>
            </p:nvSpPr>
            <p:spPr>
              <a:xfrm>
                <a:off x="1" y="520688"/>
                <a:ext cx="1039018" cy="445294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685" tIns="19685" rIns="19685" bIns="19685" numCol="1" spcCol="1270" anchor="ctr" anchorCtr="0">
                <a:noAutofit/>
              </a:bodyPr>
              <a:lstStyle/>
              <a:p>
                <a:pPr lvl="0" algn="ctr" defTabSz="1377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100" kern="1200" dirty="0" smtClean="0"/>
                  <a:t>3</a:t>
                </a:r>
                <a:endParaRPr lang="en-US" sz="3100" kern="1200" dirty="0"/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1496217" y="3468689"/>
              <a:ext cx="5056981" cy="964803"/>
              <a:chOff x="1039018" y="1180"/>
              <a:chExt cx="5056981" cy="964803"/>
            </a:xfr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</p:grpSpPr>
          <p:sp>
            <p:nvSpPr>
              <p:cNvPr id="44" name="Round Same Side Corner Rectangle 43"/>
              <p:cNvSpPr/>
              <p:nvPr/>
            </p:nvSpPr>
            <p:spPr>
              <a:xfrm rot="5400000">
                <a:off x="3085107" y="-2044909"/>
                <a:ext cx="964803" cy="5056981"/>
              </a:xfrm>
              <a:prstGeom prst="round2SameRect">
                <a:avLst/>
              </a:prstGeom>
              <a:grpFill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5" name="Round Same Side Corner Rectangle 6"/>
              <p:cNvSpPr/>
              <p:nvPr/>
            </p:nvSpPr>
            <p:spPr>
              <a:xfrm>
                <a:off x="1039018" y="48278"/>
                <a:ext cx="5009883" cy="870607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56032" tIns="22860" rIns="22860" bIns="22860" numCol="1" spcCol="1270" anchor="ctr" anchorCtr="0">
                <a:noAutofit/>
              </a:bodyPr>
              <a:lstStyle/>
              <a:p>
                <a:pPr marL="0" lvl="1" algn="l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sz="3600" kern="1200" dirty="0" smtClean="0"/>
                  <a:t>Rank Competencies </a:t>
                </a:r>
                <a:endParaRPr lang="en-US" sz="3600" kern="1200" dirty="0"/>
              </a:p>
            </p:txBody>
          </p:sp>
        </p:grpSp>
      </p:grpSp>
      <p:grpSp>
        <p:nvGrpSpPr>
          <p:cNvPr id="58" name="Group 57"/>
          <p:cNvGrpSpPr/>
          <p:nvPr/>
        </p:nvGrpSpPr>
        <p:grpSpPr>
          <a:xfrm>
            <a:off x="457200" y="4764088"/>
            <a:ext cx="6095998" cy="1484312"/>
            <a:chOff x="457200" y="4611688"/>
            <a:chExt cx="6095998" cy="1484312"/>
          </a:xfrm>
        </p:grpSpPr>
        <p:grpSp>
          <p:nvGrpSpPr>
            <p:cNvPr id="49" name="Group 48"/>
            <p:cNvGrpSpPr/>
            <p:nvPr/>
          </p:nvGrpSpPr>
          <p:grpSpPr>
            <a:xfrm>
              <a:off x="457200" y="4611688"/>
              <a:ext cx="1039018" cy="1484312"/>
              <a:chOff x="1" y="1179"/>
              <a:chExt cx="1039018" cy="1484312"/>
            </a:xfrm>
          </p:grpSpPr>
          <p:sp>
            <p:nvSpPr>
              <p:cNvPr id="53" name="Chevron 52"/>
              <p:cNvSpPr/>
              <p:nvPr/>
            </p:nvSpPr>
            <p:spPr>
              <a:xfrm rot="5400000">
                <a:off x="-222646" y="223826"/>
                <a:ext cx="1484312" cy="1039018"/>
              </a:xfrm>
              <a:prstGeom prst="chevron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4" name="Chevron 4"/>
              <p:cNvSpPr/>
              <p:nvPr/>
            </p:nvSpPr>
            <p:spPr>
              <a:xfrm>
                <a:off x="1" y="520688"/>
                <a:ext cx="1039018" cy="44529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685" tIns="19685" rIns="19685" bIns="19685" numCol="1" spcCol="1270" anchor="ctr" anchorCtr="0">
                <a:noAutofit/>
              </a:bodyPr>
              <a:lstStyle/>
              <a:p>
                <a:pPr lvl="0" algn="ctr" defTabSz="1377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100" kern="1200" dirty="0" smtClean="0"/>
                  <a:t>4</a:t>
                </a:r>
                <a:endParaRPr lang="en-US" sz="3100" kern="1200" dirty="0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1496217" y="4611689"/>
              <a:ext cx="5056981" cy="964803"/>
              <a:chOff x="1039018" y="1180"/>
              <a:chExt cx="5056981" cy="964803"/>
            </a:xfr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p:grpSpPr>
          <p:sp>
            <p:nvSpPr>
              <p:cNvPr id="51" name="Round Same Side Corner Rectangle 50"/>
              <p:cNvSpPr/>
              <p:nvPr/>
            </p:nvSpPr>
            <p:spPr>
              <a:xfrm rot="5400000">
                <a:off x="3085107" y="-2044909"/>
                <a:ext cx="964803" cy="5056981"/>
              </a:xfrm>
              <a:prstGeom prst="round2SameRect">
                <a:avLst/>
              </a:prstGeom>
              <a:grpFill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2" name="Round Same Side Corner Rectangle 6"/>
              <p:cNvSpPr/>
              <p:nvPr/>
            </p:nvSpPr>
            <p:spPr>
              <a:xfrm>
                <a:off x="1039018" y="48278"/>
                <a:ext cx="5009883" cy="870607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56032" tIns="22860" rIns="22860" bIns="22860" numCol="1" spcCol="1270" anchor="ctr" anchorCtr="0">
                <a:noAutofit/>
              </a:bodyPr>
              <a:lstStyle/>
              <a:p>
                <a:pPr marL="0" lvl="1" algn="l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sz="3600" kern="1200" dirty="0" smtClean="0"/>
                  <a:t>Develop Items for Ranked Competencies </a:t>
                </a:r>
                <a:endParaRPr lang="en-US" sz="3600" kern="1200" dirty="0"/>
              </a:p>
            </p:txBody>
          </p:sp>
        </p:grpSp>
      </p:grpSp>
      <p:sp>
        <p:nvSpPr>
          <p:cNvPr id="60" name="Rounded Rectangle 59"/>
          <p:cNvSpPr/>
          <p:nvPr/>
        </p:nvSpPr>
        <p:spPr>
          <a:xfrm>
            <a:off x="1510108" y="319086"/>
            <a:ext cx="4982099" cy="6858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Purpose of Today’s Meeting </a:t>
            </a:r>
          </a:p>
        </p:txBody>
      </p:sp>
    </p:spTree>
    <p:extLst>
      <p:ext uri="{BB962C8B-B14F-4D97-AF65-F5344CB8AC3E}">
        <p14:creationId xmlns:p14="http://schemas.microsoft.com/office/powerpoint/2010/main" val="63104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600" y="228600"/>
            <a:ext cx="6095998" cy="1484312"/>
            <a:chOff x="484983" y="1188244"/>
            <a:chExt cx="6095998" cy="1484312"/>
          </a:xfrm>
        </p:grpSpPr>
        <p:grpSp>
          <p:nvGrpSpPr>
            <p:cNvPr id="3" name="Group 2"/>
            <p:cNvGrpSpPr/>
            <p:nvPr/>
          </p:nvGrpSpPr>
          <p:grpSpPr>
            <a:xfrm>
              <a:off x="484983" y="1188244"/>
              <a:ext cx="1039018" cy="1484312"/>
              <a:chOff x="1" y="1179"/>
              <a:chExt cx="1039018" cy="1484312"/>
            </a:xfrm>
          </p:grpSpPr>
          <p:sp>
            <p:nvSpPr>
              <p:cNvPr id="7" name="Chevron 6"/>
              <p:cNvSpPr/>
              <p:nvPr/>
            </p:nvSpPr>
            <p:spPr>
              <a:xfrm rot="5400000">
                <a:off x="-222646" y="223826"/>
                <a:ext cx="1484312" cy="1039018"/>
              </a:xfrm>
              <a:prstGeom prst="chevron">
                <a:avLst/>
              </a:prstGeom>
              <a:solidFill>
                <a:srgbClr val="A50021"/>
              </a:solidFill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Chevron 4"/>
              <p:cNvSpPr/>
              <p:nvPr/>
            </p:nvSpPr>
            <p:spPr>
              <a:xfrm>
                <a:off x="1" y="520688"/>
                <a:ext cx="1039018" cy="44529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685" tIns="19685" rIns="19685" bIns="19685" numCol="1" spcCol="1270" anchor="ctr" anchorCtr="0">
                <a:noAutofit/>
              </a:bodyPr>
              <a:lstStyle/>
              <a:p>
                <a:pPr lvl="0" algn="ctr" defTabSz="1377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100" kern="1200" dirty="0" smtClean="0"/>
                  <a:t>1</a:t>
                </a:r>
                <a:endParaRPr lang="en-US" sz="3100" kern="1200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1524000" y="1188245"/>
              <a:ext cx="5056981" cy="964803"/>
              <a:chOff x="1039018" y="1180"/>
              <a:chExt cx="5056981" cy="964803"/>
            </a:xfrm>
            <a:gradFill flip="none" rotWithShape="1">
              <a:gsLst>
                <a:gs pos="0">
                  <a:schemeClr val="bg2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bg2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bg2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grpSpPr>
          <p:sp>
            <p:nvSpPr>
              <p:cNvPr id="5" name="Round Same Side Corner Rectangle 4"/>
              <p:cNvSpPr/>
              <p:nvPr/>
            </p:nvSpPr>
            <p:spPr>
              <a:xfrm rot="5400000">
                <a:off x="3085107" y="-2044909"/>
                <a:ext cx="964803" cy="5056981"/>
              </a:xfrm>
              <a:prstGeom prst="round2SameRect">
                <a:avLst/>
              </a:prstGeom>
              <a:grpFill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" name="Round Same Side Corner Rectangle 6"/>
              <p:cNvSpPr/>
              <p:nvPr/>
            </p:nvSpPr>
            <p:spPr>
              <a:xfrm>
                <a:off x="1039018" y="48278"/>
                <a:ext cx="5009883" cy="870607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56032" tIns="22860" rIns="22860" bIns="22860" numCol="1" spcCol="1270" anchor="ctr" anchorCtr="0">
                <a:noAutofit/>
              </a:bodyPr>
              <a:lstStyle/>
              <a:p>
                <a:pPr marL="0" lvl="1" algn="l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sz="3600" kern="1200" dirty="0" smtClean="0"/>
                  <a:t>Weight Each Subject </a:t>
                </a:r>
                <a:endParaRPr lang="en-US" sz="3600" kern="1200" dirty="0"/>
              </a:p>
            </p:txBody>
          </p:sp>
        </p:grpSp>
      </p:grpSp>
      <p:sp>
        <p:nvSpPr>
          <p:cNvPr id="28" name="Round Same Side Corner Rectangle 27"/>
          <p:cNvSpPr/>
          <p:nvPr/>
        </p:nvSpPr>
        <p:spPr>
          <a:xfrm>
            <a:off x="276080" y="2012680"/>
            <a:ext cx="2067868" cy="2008677"/>
          </a:xfrm>
          <a:prstGeom prst="round2SameRect">
            <a:avLst>
              <a:gd name="adj1" fmla="val 8000"/>
              <a:gd name="adj2" fmla="val 0"/>
            </a:avLst>
          </a:prstGeom>
          <a:solidFill>
            <a:schemeClr val="bg2">
              <a:lumMod val="75000"/>
              <a:alpha val="9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9" name="Group 28"/>
          <p:cNvGrpSpPr/>
          <p:nvPr/>
        </p:nvGrpSpPr>
        <p:grpSpPr>
          <a:xfrm>
            <a:off x="276080" y="4021358"/>
            <a:ext cx="2067868" cy="863731"/>
            <a:chOff x="4120" y="2339410"/>
            <a:chExt cx="1779546" cy="571209"/>
          </a:xfrm>
        </p:grpSpPr>
        <p:sp>
          <p:nvSpPr>
            <p:cNvPr id="31" name="Rectangle 30"/>
            <p:cNvSpPr/>
            <p:nvPr/>
          </p:nvSpPr>
          <p:spPr>
            <a:xfrm>
              <a:off x="4120" y="2339410"/>
              <a:ext cx="1779546" cy="571209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4120" y="2339410"/>
              <a:ext cx="1253201" cy="5712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0" rIns="45720" bIns="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/>
            </a:p>
          </p:txBody>
        </p:sp>
      </p:grpSp>
      <p:sp>
        <p:nvSpPr>
          <p:cNvPr id="35" name="Round Same Side Corner Rectangle 34"/>
          <p:cNvSpPr/>
          <p:nvPr/>
        </p:nvSpPr>
        <p:spPr>
          <a:xfrm>
            <a:off x="2514600" y="2017722"/>
            <a:ext cx="2067868" cy="2008677"/>
          </a:xfrm>
          <a:prstGeom prst="round2SameRect">
            <a:avLst>
              <a:gd name="adj1" fmla="val 8000"/>
              <a:gd name="adj2" fmla="val 0"/>
            </a:avLst>
          </a:prstGeom>
          <a:solidFill>
            <a:schemeClr val="tx2">
              <a:lumMod val="40000"/>
              <a:lumOff val="60000"/>
              <a:alpha val="9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6" name="Group 35"/>
          <p:cNvGrpSpPr/>
          <p:nvPr/>
        </p:nvGrpSpPr>
        <p:grpSpPr>
          <a:xfrm>
            <a:off x="2514600" y="4026400"/>
            <a:ext cx="2067868" cy="863731"/>
            <a:chOff x="4120" y="2339410"/>
            <a:chExt cx="1779546" cy="571209"/>
          </a:xfrm>
        </p:grpSpPr>
        <p:sp>
          <p:nvSpPr>
            <p:cNvPr id="38" name="Rectangle 37"/>
            <p:cNvSpPr/>
            <p:nvPr/>
          </p:nvSpPr>
          <p:spPr>
            <a:xfrm>
              <a:off x="4120" y="2339410"/>
              <a:ext cx="1779546" cy="571209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Rectangle 38"/>
            <p:cNvSpPr/>
            <p:nvPr/>
          </p:nvSpPr>
          <p:spPr>
            <a:xfrm>
              <a:off x="4120" y="2339410"/>
              <a:ext cx="1253201" cy="5712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0" rIns="45720" bIns="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/>
            </a:p>
          </p:txBody>
        </p:sp>
      </p:grpSp>
      <p:sp>
        <p:nvSpPr>
          <p:cNvPr id="37" name="Oval 36"/>
          <p:cNvSpPr/>
          <p:nvPr/>
        </p:nvSpPr>
        <p:spPr>
          <a:xfrm>
            <a:off x="4029342" y="4163596"/>
            <a:ext cx="723754" cy="9418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1" name="Round Same Side Corner Rectangle 40"/>
          <p:cNvSpPr/>
          <p:nvPr/>
        </p:nvSpPr>
        <p:spPr>
          <a:xfrm>
            <a:off x="4724400" y="2017722"/>
            <a:ext cx="2067868" cy="2008677"/>
          </a:xfrm>
          <a:prstGeom prst="round2SameRect">
            <a:avLst>
              <a:gd name="adj1" fmla="val 8000"/>
              <a:gd name="adj2" fmla="val 0"/>
            </a:avLst>
          </a:prstGeom>
          <a:solidFill>
            <a:schemeClr val="accent2">
              <a:lumMod val="40000"/>
              <a:lumOff val="60000"/>
              <a:alpha val="9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2" name="Group 41"/>
          <p:cNvGrpSpPr/>
          <p:nvPr/>
        </p:nvGrpSpPr>
        <p:grpSpPr>
          <a:xfrm>
            <a:off x="4724400" y="4026400"/>
            <a:ext cx="2067868" cy="863731"/>
            <a:chOff x="4120" y="2339410"/>
            <a:chExt cx="1779546" cy="571209"/>
          </a:xfrm>
        </p:grpSpPr>
        <p:sp>
          <p:nvSpPr>
            <p:cNvPr id="44" name="Rectangle 43"/>
            <p:cNvSpPr/>
            <p:nvPr/>
          </p:nvSpPr>
          <p:spPr>
            <a:xfrm>
              <a:off x="4120" y="2339410"/>
              <a:ext cx="1779546" cy="571209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Rectangle 44"/>
            <p:cNvSpPr/>
            <p:nvPr/>
          </p:nvSpPr>
          <p:spPr>
            <a:xfrm>
              <a:off x="4120" y="2339410"/>
              <a:ext cx="1253201" cy="5712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0" rIns="45720" bIns="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/>
            </a:p>
          </p:txBody>
        </p:sp>
      </p:grpSp>
      <p:sp>
        <p:nvSpPr>
          <p:cNvPr id="43" name="Oval 42"/>
          <p:cNvSpPr/>
          <p:nvPr/>
        </p:nvSpPr>
        <p:spPr>
          <a:xfrm>
            <a:off x="6239142" y="4163596"/>
            <a:ext cx="723754" cy="9418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7" name="Round Same Side Corner Rectangle 46"/>
          <p:cNvSpPr/>
          <p:nvPr/>
        </p:nvSpPr>
        <p:spPr>
          <a:xfrm>
            <a:off x="6934200" y="2012680"/>
            <a:ext cx="2067868" cy="2008677"/>
          </a:xfrm>
          <a:prstGeom prst="round2SameRect">
            <a:avLst>
              <a:gd name="adj1" fmla="val 8000"/>
              <a:gd name="adj2" fmla="val 0"/>
            </a:avLst>
          </a:prstGeom>
          <a:solidFill>
            <a:schemeClr val="accent4">
              <a:lumMod val="40000"/>
              <a:lumOff val="60000"/>
              <a:alpha val="9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8" name="Group 47"/>
          <p:cNvGrpSpPr/>
          <p:nvPr/>
        </p:nvGrpSpPr>
        <p:grpSpPr>
          <a:xfrm>
            <a:off x="6934200" y="4021358"/>
            <a:ext cx="2067868" cy="863731"/>
            <a:chOff x="4120" y="2339410"/>
            <a:chExt cx="1779546" cy="571209"/>
          </a:xfrm>
        </p:grpSpPr>
        <p:sp>
          <p:nvSpPr>
            <p:cNvPr id="50" name="Rectangle 49"/>
            <p:cNvSpPr/>
            <p:nvPr/>
          </p:nvSpPr>
          <p:spPr>
            <a:xfrm>
              <a:off x="4120" y="2339410"/>
              <a:ext cx="1779546" cy="571209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Rectangle 50"/>
            <p:cNvSpPr/>
            <p:nvPr/>
          </p:nvSpPr>
          <p:spPr>
            <a:xfrm>
              <a:off x="4120" y="2339410"/>
              <a:ext cx="1253201" cy="5712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0" rIns="45720" bIns="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/>
            </a:p>
          </p:txBody>
        </p:sp>
      </p:grpSp>
      <p:sp>
        <p:nvSpPr>
          <p:cNvPr id="49" name="Oval 48"/>
          <p:cNvSpPr/>
          <p:nvPr/>
        </p:nvSpPr>
        <p:spPr>
          <a:xfrm>
            <a:off x="8448942" y="4158554"/>
            <a:ext cx="723754" cy="9418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2" name="TextBox 51"/>
          <p:cNvSpPr txBox="1"/>
          <p:nvPr/>
        </p:nvSpPr>
        <p:spPr>
          <a:xfrm>
            <a:off x="276080" y="4163596"/>
            <a:ext cx="1456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Qur’anic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Studies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2582355" y="4154269"/>
            <a:ext cx="1456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Aqidah</a:t>
            </a:r>
            <a:endParaRPr lang="en-US" dirty="0" smtClean="0"/>
          </a:p>
          <a:p>
            <a:pPr algn="ctr"/>
            <a:r>
              <a:rPr lang="en-US" dirty="0" err="1" smtClean="0"/>
              <a:t>Fiqh</a:t>
            </a:r>
            <a:r>
              <a:rPr lang="en-US" dirty="0" smtClean="0"/>
              <a:t>, </a:t>
            </a:r>
            <a:r>
              <a:rPr lang="en-US" dirty="0" err="1" smtClean="0"/>
              <a:t>Akhlaq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4758962" y="4147647"/>
            <a:ext cx="1456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Sirah</a:t>
            </a:r>
            <a:r>
              <a:rPr lang="en-US" dirty="0" smtClean="0"/>
              <a:t> and Hadith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7001955" y="4154269"/>
            <a:ext cx="1456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Islamic </a:t>
            </a:r>
          </a:p>
          <a:p>
            <a:pPr algn="ctr"/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58" name="Rounded Rectangle 57"/>
          <p:cNvSpPr/>
          <p:nvPr/>
        </p:nvSpPr>
        <p:spPr>
          <a:xfrm>
            <a:off x="1600201" y="5486400"/>
            <a:ext cx="6062122" cy="838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Islamic Studies Subjects</a:t>
            </a:r>
            <a:endParaRPr lang="en-US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24318" y="2555353"/>
            <a:ext cx="206786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- Memorizing</a:t>
            </a:r>
          </a:p>
          <a:p>
            <a:r>
              <a:rPr lang="en-US" sz="1700" dirty="0" smtClean="0"/>
              <a:t>- Understanding</a:t>
            </a:r>
          </a:p>
          <a:p>
            <a:r>
              <a:rPr lang="en-US" sz="1700" dirty="0" smtClean="0"/>
              <a:t>- Applying Concepts</a:t>
            </a:r>
            <a:endParaRPr lang="en-US" sz="1700" dirty="0"/>
          </a:p>
        </p:txBody>
      </p:sp>
      <p:sp>
        <p:nvSpPr>
          <p:cNvPr id="60" name="TextBox 59"/>
          <p:cNvSpPr txBox="1"/>
          <p:nvPr/>
        </p:nvSpPr>
        <p:spPr>
          <a:xfrm>
            <a:off x="4713932" y="2551837"/>
            <a:ext cx="206786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- Detailed study of </a:t>
            </a:r>
          </a:p>
          <a:p>
            <a:r>
              <a:rPr lang="en-US" sz="1700" dirty="0"/>
              <a:t> </a:t>
            </a:r>
            <a:r>
              <a:rPr lang="en-US" sz="1700" dirty="0" smtClean="0"/>
              <a:t> </a:t>
            </a:r>
            <a:r>
              <a:rPr lang="en-US" sz="1700" dirty="0" err="1" smtClean="0"/>
              <a:t>Rasulullah</a:t>
            </a:r>
            <a:r>
              <a:rPr lang="en-US" sz="1700" dirty="0" smtClean="0"/>
              <a:t> (s)’ life</a:t>
            </a:r>
          </a:p>
          <a:p>
            <a:endParaRPr lang="en-US" sz="800" dirty="0" smtClean="0"/>
          </a:p>
          <a:p>
            <a:r>
              <a:rPr lang="en-US" sz="1700" dirty="0" smtClean="0"/>
              <a:t>- Study of his actions and sayings</a:t>
            </a:r>
            <a:endParaRPr lang="en-US" sz="1700" dirty="0"/>
          </a:p>
        </p:txBody>
      </p:sp>
      <p:sp>
        <p:nvSpPr>
          <p:cNvPr id="61" name="TextBox 60"/>
          <p:cNvSpPr txBox="1"/>
          <p:nvPr/>
        </p:nvSpPr>
        <p:spPr>
          <a:xfrm>
            <a:off x="2514600" y="2562017"/>
            <a:ext cx="206786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- Study of Islamic </a:t>
            </a:r>
          </a:p>
          <a:p>
            <a:r>
              <a:rPr lang="en-US" sz="1700" dirty="0" smtClean="0"/>
              <a:t>   laws, practices, </a:t>
            </a:r>
          </a:p>
          <a:p>
            <a:r>
              <a:rPr lang="en-US" sz="1700" dirty="0"/>
              <a:t> </a:t>
            </a:r>
            <a:r>
              <a:rPr lang="en-US" sz="1700" dirty="0" smtClean="0"/>
              <a:t>  and </a:t>
            </a:r>
            <a:r>
              <a:rPr lang="en-US" sz="1700" dirty="0"/>
              <a:t>b</a:t>
            </a:r>
            <a:r>
              <a:rPr lang="en-US" sz="1700" dirty="0" smtClean="0"/>
              <a:t>asic beliefs </a:t>
            </a:r>
            <a:endParaRPr lang="en-US" sz="1700" dirty="0"/>
          </a:p>
        </p:txBody>
      </p:sp>
      <p:sp>
        <p:nvSpPr>
          <p:cNvPr id="62" name="TextBox 61"/>
          <p:cNvSpPr txBox="1"/>
          <p:nvPr/>
        </p:nvSpPr>
        <p:spPr>
          <a:xfrm>
            <a:off x="6923732" y="2590800"/>
            <a:ext cx="206786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- Study of Prophets’ </a:t>
            </a:r>
          </a:p>
          <a:p>
            <a:r>
              <a:rPr lang="en-US" sz="1700" dirty="0"/>
              <a:t> </a:t>
            </a:r>
            <a:r>
              <a:rPr lang="en-US" sz="1700" dirty="0" smtClean="0"/>
              <a:t> history and Islamic </a:t>
            </a:r>
          </a:p>
          <a:p>
            <a:r>
              <a:rPr lang="en-US" sz="1700" dirty="0"/>
              <a:t> </a:t>
            </a:r>
            <a:r>
              <a:rPr lang="en-US" sz="1700" dirty="0" smtClean="0"/>
              <a:t> geography </a:t>
            </a:r>
            <a:endParaRPr lang="en-US" sz="1700" dirty="0"/>
          </a:p>
        </p:txBody>
      </p:sp>
      <p:sp>
        <p:nvSpPr>
          <p:cNvPr id="67" name="Oval 66"/>
          <p:cNvSpPr/>
          <p:nvPr/>
        </p:nvSpPr>
        <p:spPr>
          <a:xfrm>
            <a:off x="1790846" y="4191000"/>
            <a:ext cx="723754" cy="9418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096" name="TextBox 4095"/>
          <p:cNvSpPr txBox="1"/>
          <p:nvPr/>
        </p:nvSpPr>
        <p:spPr>
          <a:xfrm>
            <a:off x="1828800" y="4493536"/>
            <a:ext cx="6013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25%</a:t>
            </a:r>
            <a:endParaRPr lang="en-US" sz="1600" dirty="0"/>
          </a:p>
        </p:txBody>
      </p:sp>
      <p:sp>
        <p:nvSpPr>
          <p:cNvPr id="71" name="TextBox 70"/>
          <p:cNvSpPr txBox="1"/>
          <p:nvPr/>
        </p:nvSpPr>
        <p:spPr>
          <a:xfrm>
            <a:off x="4038600" y="4495800"/>
            <a:ext cx="6013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25%</a:t>
            </a:r>
            <a:endParaRPr lang="en-US" sz="1600" dirty="0"/>
          </a:p>
        </p:txBody>
      </p:sp>
      <p:sp>
        <p:nvSpPr>
          <p:cNvPr id="72" name="TextBox 71"/>
          <p:cNvSpPr txBox="1"/>
          <p:nvPr/>
        </p:nvSpPr>
        <p:spPr>
          <a:xfrm>
            <a:off x="6300349" y="4493536"/>
            <a:ext cx="6013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25%</a:t>
            </a:r>
            <a:endParaRPr lang="en-US" sz="1600" dirty="0"/>
          </a:p>
        </p:txBody>
      </p:sp>
      <p:sp>
        <p:nvSpPr>
          <p:cNvPr id="73" name="TextBox 72"/>
          <p:cNvSpPr txBox="1"/>
          <p:nvPr/>
        </p:nvSpPr>
        <p:spPr>
          <a:xfrm>
            <a:off x="8510149" y="4477434"/>
            <a:ext cx="6013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25%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2736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15480</TotalTime>
  <Words>387</Words>
  <Application>Microsoft Office PowerPoint</Application>
  <PresentationFormat>On-screen Show (4:3)</PresentationFormat>
  <Paragraphs>148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Grid</vt:lpstr>
      <vt:lpstr>national assessment blueprinting </vt:lpstr>
      <vt:lpstr>Meeting Agenda</vt:lpstr>
      <vt:lpstr>PowerPoint Presentation</vt:lpstr>
      <vt:lpstr>Needs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Islamic Studies Standardized Testing  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Faisal</dc:creator>
  <cp:lastModifiedBy>Faisal</cp:lastModifiedBy>
  <cp:revision>64</cp:revision>
  <cp:lastPrinted>2012-04-03T17:21:08Z</cp:lastPrinted>
  <dcterms:created xsi:type="dcterms:W3CDTF">2012-03-26T17:36:37Z</dcterms:created>
  <dcterms:modified xsi:type="dcterms:W3CDTF">2012-04-06T21:54:42Z</dcterms:modified>
</cp:coreProperties>
</file>