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60" r:id="rId3"/>
    <p:sldId id="261" r:id="rId4"/>
    <p:sldId id="273" r:id="rId5"/>
    <p:sldId id="265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  <a:srgbClr val="080808"/>
    <a:srgbClr val="00B400"/>
    <a:srgbClr val="008000"/>
    <a:srgbClr val="336699"/>
    <a:srgbClr val="D684AD"/>
    <a:srgbClr val="993366"/>
    <a:srgbClr val="9ABCDE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A1E35-B388-4447-961D-1EFA801A2B45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332A3-F8DC-4C9A-B9CA-00CCB9E08BE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Schools</a:t>
          </a:r>
          <a:endParaRPr lang="en-US" dirty="0"/>
        </a:p>
      </dgm:t>
    </dgm:pt>
    <dgm:pt modelId="{BD9580E8-C0FF-4A75-B598-B72D9BF2BFF4}" type="parTrans" cxnId="{0142A353-F0D7-4134-B10B-29A6A730EE42}">
      <dgm:prSet/>
      <dgm:spPr/>
      <dgm:t>
        <a:bodyPr/>
        <a:lstStyle/>
        <a:p>
          <a:endParaRPr lang="en-US"/>
        </a:p>
      </dgm:t>
    </dgm:pt>
    <dgm:pt modelId="{8380F54E-339C-4818-A949-898B5E7609FF}" type="sibTrans" cxnId="{0142A353-F0D7-4134-B10B-29A6A730EE42}">
      <dgm:prSet/>
      <dgm:spPr/>
      <dgm:t>
        <a:bodyPr/>
        <a:lstStyle/>
        <a:p>
          <a:endParaRPr lang="en-US"/>
        </a:p>
      </dgm:t>
    </dgm:pt>
    <dgm:pt modelId="{6A641273-4CA8-4834-9E57-CBD2D86C9DC9}">
      <dgm:prSet phldrT="[Text]" custT="1"/>
      <dgm:spPr>
        <a:solidFill>
          <a:srgbClr val="FF8BC5"/>
        </a:solidFill>
      </dgm:spPr>
      <dgm:t>
        <a:bodyPr/>
        <a:lstStyle/>
        <a:p>
          <a:pPr algn="l"/>
          <a:endParaRPr lang="en-US" sz="1800" dirty="0" smtClean="0"/>
        </a:p>
        <a:p>
          <a:pPr algn="l"/>
          <a:r>
            <a:rPr lang="en-US" sz="1800" dirty="0" smtClean="0">
              <a:sym typeface="Wingdings"/>
            </a:rPr>
            <a:t></a:t>
          </a:r>
          <a:r>
            <a:rPr lang="en-US" sz="1800" dirty="0" smtClean="0"/>
            <a:t>Approached </a:t>
          </a:r>
        </a:p>
        <a:p>
          <a:pPr algn="l"/>
          <a:r>
            <a:rPr lang="en-US" sz="1800" dirty="0" smtClean="0"/>
            <a:t>   Major Schools</a:t>
          </a:r>
        </a:p>
        <a:p>
          <a:pPr algn="l"/>
          <a:endParaRPr lang="en-US" sz="1800" dirty="0" smtClean="0"/>
        </a:p>
        <a:p>
          <a:pPr algn="l"/>
          <a:r>
            <a:rPr lang="en-US" sz="1800" dirty="0" smtClean="0">
              <a:sym typeface="Wingdings"/>
            </a:rPr>
            <a:t></a:t>
          </a:r>
          <a:r>
            <a:rPr lang="en-US" sz="1800" dirty="0" smtClean="0"/>
            <a:t>Gathered </a:t>
          </a:r>
        </a:p>
        <a:p>
          <a:pPr algn="l"/>
          <a:r>
            <a:rPr lang="en-US" sz="1800" dirty="0" smtClean="0"/>
            <a:t>   Curricula</a:t>
          </a:r>
        </a:p>
        <a:p>
          <a:pPr algn="l"/>
          <a:endParaRPr lang="en-US" sz="1800" dirty="0" smtClean="0"/>
        </a:p>
        <a:p>
          <a:pPr algn="l"/>
          <a:r>
            <a:rPr lang="en-US" sz="1800" dirty="0" smtClean="0">
              <a:sym typeface="Wingdings"/>
            </a:rPr>
            <a:t></a:t>
          </a:r>
          <a:r>
            <a:rPr lang="en-US" sz="1800" dirty="0" smtClean="0"/>
            <a:t>Charted   Commonalities  </a:t>
          </a:r>
          <a:endParaRPr lang="en-US" sz="1800" dirty="0"/>
        </a:p>
      </dgm:t>
    </dgm:pt>
    <dgm:pt modelId="{7FABF6C6-B9F3-4AB3-997F-62DB125FB1A4}" type="parTrans" cxnId="{7787A0EE-6E5F-4639-89AE-27EB67DE5D7F}">
      <dgm:prSet/>
      <dgm:spPr/>
      <dgm:t>
        <a:bodyPr/>
        <a:lstStyle/>
        <a:p>
          <a:endParaRPr lang="en-US"/>
        </a:p>
      </dgm:t>
    </dgm:pt>
    <dgm:pt modelId="{537E01E6-E805-49BD-A281-9B0E35A53DE8}" type="sibTrans" cxnId="{7787A0EE-6E5F-4639-89AE-27EB67DE5D7F}">
      <dgm:prSet/>
      <dgm:spPr/>
      <dgm:t>
        <a:bodyPr/>
        <a:lstStyle/>
        <a:p>
          <a:endParaRPr lang="en-US"/>
        </a:p>
      </dgm:t>
    </dgm:pt>
    <dgm:pt modelId="{BF2753EF-F898-4CBE-A6F0-C109B2E4AF8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Textbooks</a:t>
          </a:r>
          <a:endParaRPr lang="en-US" dirty="0"/>
        </a:p>
      </dgm:t>
    </dgm:pt>
    <dgm:pt modelId="{A0CA4CB0-79E3-436E-A511-D957FB7A40AE}" type="parTrans" cxnId="{E1930D4F-6F97-4CBE-83AD-9C130B57D903}">
      <dgm:prSet/>
      <dgm:spPr/>
      <dgm:t>
        <a:bodyPr/>
        <a:lstStyle/>
        <a:p>
          <a:endParaRPr lang="en-US"/>
        </a:p>
      </dgm:t>
    </dgm:pt>
    <dgm:pt modelId="{142D8CB1-83C3-4A8D-B357-B62F0E9A73F3}" type="sibTrans" cxnId="{E1930D4F-6F97-4CBE-83AD-9C130B57D903}">
      <dgm:prSet/>
      <dgm:spPr/>
      <dgm:t>
        <a:bodyPr/>
        <a:lstStyle/>
        <a:p>
          <a:endParaRPr lang="en-US"/>
        </a:p>
      </dgm:t>
    </dgm:pt>
    <dgm:pt modelId="{745B0307-9380-4359-AD01-34F7A2D90F8B}">
      <dgm:prSet phldrT="[Text]"/>
      <dgm:spPr>
        <a:solidFill>
          <a:srgbClr val="09BFFF"/>
        </a:solidFill>
      </dgm:spPr>
      <dgm:t>
        <a:bodyPr/>
        <a:lstStyle/>
        <a:p>
          <a:pPr algn="r"/>
          <a:endParaRPr lang="en-US" sz="1500" dirty="0"/>
        </a:p>
      </dgm:t>
    </dgm:pt>
    <dgm:pt modelId="{563412EF-654E-4D63-B19F-086733F4F32E}" type="parTrans" cxnId="{771991CE-7D45-42A4-A2C0-25026195982F}">
      <dgm:prSet/>
      <dgm:spPr/>
      <dgm:t>
        <a:bodyPr/>
        <a:lstStyle/>
        <a:p>
          <a:endParaRPr lang="en-US"/>
        </a:p>
      </dgm:t>
    </dgm:pt>
    <dgm:pt modelId="{57A6DCF3-7A91-42E5-94E1-6FEE880A6CA1}" type="sibTrans" cxnId="{771991CE-7D45-42A4-A2C0-25026195982F}">
      <dgm:prSet/>
      <dgm:spPr/>
      <dgm:t>
        <a:bodyPr/>
        <a:lstStyle/>
        <a:p>
          <a:endParaRPr lang="en-US"/>
        </a:p>
      </dgm:t>
    </dgm:pt>
    <dgm:pt modelId="{3CAA8539-CBEC-41A5-8589-B03C099E426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Educators</a:t>
          </a:r>
          <a:endParaRPr lang="en-US" dirty="0"/>
        </a:p>
      </dgm:t>
    </dgm:pt>
    <dgm:pt modelId="{CFE15729-2B72-4859-9509-2B6E5728ADD7}" type="parTrans" cxnId="{1A60085B-6D90-4B19-A163-37ED1905B7CC}">
      <dgm:prSet/>
      <dgm:spPr/>
      <dgm:t>
        <a:bodyPr/>
        <a:lstStyle/>
        <a:p>
          <a:endParaRPr lang="en-US"/>
        </a:p>
      </dgm:t>
    </dgm:pt>
    <dgm:pt modelId="{D405F045-4CD6-4BAA-916F-5F2F5664B6C7}" type="sibTrans" cxnId="{1A60085B-6D90-4B19-A163-37ED1905B7CC}">
      <dgm:prSet/>
      <dgm:spPr/>
      <dgm:t>
        <a:bodyPr/>
        <a:lstStyle/>
        <a:p>
          <a:endParaRPr lang="en-US"/>
        </a:p>
      </dgm:t>
    </dgm:pt>
    <dgm:pt modelId="{706F4E34-627E-484B-A3C4-F0378B4A8404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en-US" dirty="0" smtClean="0">
              <a:sym typeface="Wingdings"/>
            </a:rPr>
            <a:t></a:t>
          </a:r>
          <a:r>
            <a:rPr lang="en-US" dirty="0" smtClean="0"/>
            <a:t>Selected Panel Members</a:t>
          </a:r>
          <a:endParaRPr lang="en-US" dirty="0"/>
        </a:p>
      </dgm:t>
    </dgm:pt>
    <dgm:pt modelId="{431B6988-3D8D-4BD4-9F85-B88B91ABCA4A}" type="parTrans" cxnId="{53A50AA2-E7A1-4AE9-AB8B-98429CFCF5E2}">
      <dgm:prSet/>
      <dgm:spPr/>
      <dgm:t>
        <a:bodyPr/>
        <a:lstStyle/>
        <a:p>
          <a:endParaRPr lang="en-US"/>
        </a:p>
      </dgm:t>
    </dgm:pt>
    <dgm:pt modelId="{F427C09D-4BF0-4754-9441-38D49BA81178}" type="sibTrans" cxnId="{53A50AA2-E7A1-4AE9-AB8B-98429CFCF5E2}">
      <dgm:prSet/>
      <dgm:spPr/>
      <dgm:t>
        <a:bodyPr/>
        <a:lstStyle/>
        <a:p>
          <a:endParaRPr lang="en-US"/>
        </a:p>
      </dgm:t>
    </dgm:pt>
    <dgm:pt modelId="{FE5AB52F-8873-4AED-941E-8289FBA796D5}">
      <dgm:prSet custT="1"/>
      <dgm:spPr>
        <a:solidFill>
          <a:srgbClr val="09BFFF"/>
        </a:solidFill>
      </dgm:spPr>
      <dgm:t>
        <a:bodyPr/>
        <a:lstStyle/>
        <a:p>
          <a:pPr algn="l"/>
          <a:r>
            <a:rPr lang="en-US" sz="1800" dirty="0" smtClean="0">
              <a:sym typeface="Wingdings"/>
            </a:rPr>
            <a:t></a:t>
          </a:r>
          <a:r>
            <a:rPr lang="en-US" sz="1800" dirty="0" smtClean="0"/>
            <a:t>Researched </a:t>
          </a:r>
        </a:p>
        <a:p>
          <a:pPr algn="l"/>
          <a:r>
            <a:rPr lang="en-US" sz="1800" dirty="0" smtClean="0"/>
            <a:t>   Textbooks</a:t>
          </a:r>
        </a:p>
      </dgm:t>
    </dgm:pt>
    <dgm:pt modelId="{E20E979C-CE09-417A-AEF8-EE131AA021B4}" type="parTrans" cxnId="{70074644-8AB0-49DA-B8CA-2AC8DB92EF39}">
      <dgm:prSet/>
      <dgm:spPr/>
      <dgm:t>
        <a:bodyPr/>
        <a:lstStyle/>
        <a:p>
          <a:endParaRPr lang="en-US"/>
        </a:p>
      </dgm:t>
    </dgm:pt>
    <dgm:pt modelId="{C21BAE28-516A-4C71-8614-DB56A1970343}" type="sibTrans" cxnId="{70074644-8AB0-49DA-B8CA-2AC8DB92EF39}">
      <dgm:prSet/>
      <dgm:spPr/>
      <dgm:t>
        <a:bodyPr/>
        <a:lstStyle/>
        <a:p>
          <a:endParaRPr lang="en-US"/>
        </a:p>
      </dgm:t>
    </dgm:pt>
    <dgm:pt modelId="{A6DC0921-55C9-4D20-A466-B4B328D1D5FC}">
      <dgm:prSet custT="1"/>
      <dgm:spPr>
        <a:solidFill>
          <a:srgbClr val="09BFFF"/>
        </a:solidFill>
      </dgm:spPr>
      <dgm:t>
        <a:bodyPr/>
        <a:lstStyle/>
        <a:p>
          <a:pPr algn="l"/>
          <a:endParaRPr lang="en-US" sz="800" dirty="0" smtClean="0"/>
        </a:p>
      </dgm:t>
    </dgm:pt>
    <dgm:pt modelId="{2C21738C-F110-496A-BD3D-211F00151057}" type="parTrans" cxnId="{CD5AC623-F057-45FF-9498-6273C23BA28B}">
      <dgm:prSet/>
      <dgm:spPr/>
      <dgm:t>
        <a:bodyPr/>
        <a:lstStyle/>
        <a:p>
          <a:endParaRPr lang="en-US"/>
        </a:p>
      </dgm:t>
    </dgm:pt>
    <dgm:pt modelId="{C049665A-9C25-447A-BC6A-AF470DBC7957}" type="sibTrans" cxnId="{CD5AC623-F057-45FF-9498-6273C23BA28B}">
      <dgm:prSet/>
      <dgm:spPr/>
      <dgm:t>
        <a:bodyPr/>
        <a:lstStyle/>
        <a:p>
          <a:endParaRPr lang="en-US"/>
        </a:p>
      </dgm:t>
    </dgm:pt>
    <dgm:pt modelId="{613EB4F5-7055-4358-89D4-148BCB1FF6AA}">
      <dgm:prSet custT="1"/>
      <dgm:spPr>
        <a:solidFill>
          <a:srgbClr val="09BFFF"/>
        </a:solidFill>
      </dgm:spPr>
      <dgm:t>
        <a:bodyPr/>
        <a:lstStyle/>
        <a:p>
          <a:pPr algn="l"/>
          <a:r>
            <a:rPr lang="en-US" sz="1800" dirty="0" smtClean="0">
              <a:sym typeface="Wingdings"/>
            </a:rPr>
            <a:t></a:t>
          </a:r>
          <a:r>
            <a:rPr lang="en-US" sz="1800" dirty="0" smtClean="0"/>
            <a:t>I Love Islam </a:t>
          </a:r>
        </a:p>
        <a:p>
          <a:pPr algn="l"/>
          <a:r>
            <a:rPr lang="en-US" sz="1800" dirty="0" smtClean="0"/>
            <a:t>   IQRA’</a:t>
          </a:r>
        </a:p>
        <a:p>
          <a:pPr algn="l"/>
          <a:r>
            <a:rPr lang="en-US" sz="1800" dirty="0" smtClean="0"/>
            <a:t>   Good Word</a:t>
          </a:r>
        </a:p>
      </dgm:t>
    </dgm:pt>
    <dgm:pt modelId="{A470616D-BFEE-4DA8-8C52-36CA599C688C}" type="parTrans" cxnId="{93A2B467-BF5F-4429-BBF8-0FFF295732F9}">
      <dgm:prSet/>
      <dgm:spPr/>
      <dgm:t>
        <a:bodyPr/>
        <a:lstStyle/>
        <a:p>
          <a:endParaRPr lang="en-US"/>
        </a:p>
      </dgm:t>
    </dgm:pt>
    <dgm:pt modelId="{FB4A7E78-1D53-48B0-80D9-98E2B058A1A9}" type="sibTrans" cxnId="{93A2B467-BF5F-4429-BBF8-0FFF295732F9}">
      <dgm:prSet/>
      <dgm:spPr/>
      <dgm:t>
        <a:bodyPr/>
        <a:lstStyle/>
        <a:p>
          <a:endParaRPr lang="en-US"/>
        </a:p>
      </dgm:t>
    </dgm:pt>
    <dgm:pt modelId="{031781C5-1719-4C1A-91F1-805F8A937870}">
      <dgm:prSet custT="1"/>
      <dgm:spPr>
        <a:solidFill>
          <a:srgbClr val="09BFFF"/>
        </a:solidFill>
      </dgm:spPr>
      <dgm:t>
        <a:bodyPr/>
        <a:lstStyle/>
        <a:p>
          <a:pPr algn="l"/>
          <a:endParaRPr lang="en-US" sz="800" dirty="0" smtClean="0"/>
        </a:p>
      </dgm:t>
    </dgm:pt>
    <dgm:pt modelId="{9E62656B-0EED-4141-849F-42273002D902}" type="parTrans" cxnId="{9E459439-3E52-463C-8A5C-D0D7E79FD896}">
      <dgm:prSet/>
      <dgm:spPr/>
      <dgm:t>
        <a:bodyPr/>
        <a:lstStyle/>
        <a:p>
          <a:endParaRPr lang="en-US"/>
        </a:p>
      </dgm:t>
    </dgm:pt>
    <dgm:pt modelId="{91D55270-B610-496F-B774-170553292B69}" type="sibTrans" cxnId="{9E459439-3E52-463C-8A5C-D0D7E79FD896}">
      <dgm:prSet/>
      <dgm:spPr/>
      <dgm:t>
        <a:bodyPr/>
        <a:lstStyle/>
        <a:p>
          <a:endParaRPr lang="en-US"/>
        </a:p>
      </dgm:t>
    </dgm:pt>
    <dgm:pt modelId="{ED3EDE60-F237-4EAF-9F02-47332384A653}">
      <dgm:prSet custT="1"/>
      <dgm:spPr>
        <a:solidFill>
          <a:srgbClr val="09BFFF"/>
        </a:solidFill>
      </dgm:spPr>
      <dgm:t>
        <a:bodyPr/>
        <a:lstStyle/>
        <a:p>
          <a:pPr algn="l"/>
          <a:r>
            <a:rPr lang="en-US" sz="1800" dirty="0" smtClean="0">
              <a:sym typeface="Wingdings"/>
            </a:rPr>
            <a:t></a:t>
          </a:r>
          <a:r>
            <a:rPr lang="en-US" sz="1800" dirty="0" smtClean="0"/>
            <a:t>Charted   Commonalities</a:t>
          </a:r>
        </a:p>
        <a:p>
          <a:pPr algn="l"/>
          <a:endParaRPr lang="en-US" sz="800" dirty="0" smtClean="0"/>
        </a:p>
        <a:p>
          <a:pPr algn="l"/>
          <a:r>
            <a:rPr lang="en-US" sz="1800" dirty="0" smtClean="0">
              <a:sym typeface="Wingdings"/>
            </a:rPr>
            <a:t>Developed Accepted Standards</a:t>
          </a:r>
          <a:endParaRPr lang="en-US" sz="1800" dirty="0"/>
        </a:p>
      </dgm:t>
    </dgm:pt>
    <dgm:pt modelId="{D3B214C0-86BC-416C-8402-F79053DC15BC}" type="parTrans" cxnId="{B50B3218-A58A-4483-9055-2A1736EFED7D}">
      <dgm:prSet/>
      <dgm:spPr/>
      <dgm:t>
        <a:bodyPr/>
        <a:lstStyle/>
        <a:p>
          <a:endParaRPr lang="en-US"/>
        </a:p>
      </dgm:t>
    </dgm:pt>
    <dgm:pt modelId="{C6A2D025-34A6-4870-A7DA-837372378A8C}" type="sibTrans" cxnId="{B50B3218-A58A-4483-9055-2A1736EFED7D}">
      <dgm:prSet/>
      <dgm:spPr/>
      <dgm:t>
        <a:bodyPr/>
        <a:lstStyle/>
        <a:p>
          <a:endParaRPr lang="en-US"/>
        </a:p>
      </dgm:t>
    </dgm:pt>
    <dgm:pt modelId="{9BA13FB0-69CA-4605-9968-C819D06A46B2}">
      <dgm:prSet phldrT="[Text]"/>
      <dgm:spPr>
        <a:solidFill>
          <a:srgbClr val="09BFFF"/>
        </a:solidFill>
      </dgm:spPr>
      <dgm:t>
        <a:bodyPr/>
        <a:lstStyle/>
        <a:p>
          <a:pPr algn="r"/>
          <a:endParaRPr lang="en-US" sz="1500" dirty="0"/>
        </a:p>
      </dgm:t>
    </dgm:pt>
    <dgm:pt modelId="{90892655-9A34-4DDE-BCF6-5DE80B22B271}" type="parTrans" cxnId="{D2C54873-8400-47B5-AACC-51EE7BB3D809}">
      <dgm:prSet/>
      <dgm:spPr/>
      <dgm:t>
        <a:bodyPr/>
        <a:lstStyle/>
        <a:p>
          <a:endParaRPr lang="en-US"/>
        </a:p>
      </dgm:t>
    </dgm:pt>
    <dgm:pt modelId="{327C6974-35B0-4924-8979-B4DA8CD2B658}" type="sibTrans" cxnId="{D2C54873-8400-47B5-AACC-51EE7BB3D809}">
      <dgm:prSet/>
      <dgm:spPr/>
      <dgm:t>
        <a:bodyPr/>
        <a:lstStyle/>
        <a:p>
          <a:endParaRPr lang="en-US"/>
        </a:p>
      </dgm:t>
    </dgm:pt>
    <dgm:pt modelId="{D5FF103A-3704-447A-8E8B-31CF1071217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r"/>
          <a:endParaRPr lang="en-US" dirty="0" smtClean="0"/>
        </a:p>
      </dgm:t>
    </dgm:pt>
    <dgm:pt modelId="{F762D09A-C64E-433B-B789-5AB6C1B90623}" type="parTrans" cxnId="{6EAD84CE-7934-4307-8E5B-EC8043D63D13}">
      <dgm:prSet/>
      <dgm:spPr/>
      <dgm:t>
        <a:bodyPr/>
        <a:lstStyle/>
        <a:p>
          <a:endParaRPr lang="en-US"/>
        </a:p>
      </dgm:t>
    </dgm:pt>
    <dgm:pt modelId="{EDA77740-B64F-4C46-AB32-885389691CD8}" type="sibTrans" cxnId="{6EAD84CE-7934-4307-8E5B-EC8043D63D13}">
      <dgm:prSet/>
      <dgm:spPr/>
      <dgm:t>
        <a:bodyPr/>
        <a:lstStyle/>
        <a:p>
          <a:endParaRPr lang="en-US"/>
        </a:p>
      </dgm:t>
    </dgm:pt>
    <dgm:pt modelId="{A630F059-BDCB-44BA-A892-C174FD670B3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en-US" dirty="0" smtClean="0">
              <a:sym typeface="Wingdings"/>
            </a:rPr>
            <a:t></a:t>
          </a:r>
          <a:r>
            <a:rPr lang="en-US" dirty="0" smtClean="0"/>
            <a:t>Experts Revise Standards</a:t>
          </a:r>
        </a:p>
      </dgm:t>
    </dgm:pt>
    <dgm:pt modelId="{4744D03D-0548-4BB2-9193-73EEE84CD593}" type="parTrans" cxnId="{02CCBEB0-4F49-41A1-8165-A778D44E0BAE}">
      <dgm:prSet/>
      <dgm:spPr/>
      <dgm:t>
        <a:bodyPr/>
        <a:lstStyle/>
        <a:p>
          <a:endParaRPr lang="en-US"/>
        </a:p>
      </dgm:t>
    </dgm:pt>
    <dgm:pt modelId="{C22EE4BA-7387-4D2B-B53A-8AFDC04FDFD4}" type="sibTrans" cxnId="{02CCBEB0-4F49-41A1-8165-A778D44E0BAE}">
      <dgm:prSet/>
      <dgm:spPr/>
      <dgm:t>
        <a:bodyPr/>
        <a:lstStyle/>
        <a:p>
          <a:endParaRPr lang="en-US"/>
        </a:p>
      </dgm:t>
    </dgm:pt>
    <dgm:pt modelId="{E2A2BD17-1273-447A-A195-BF0EB2C8571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r"/>
          <a:endParaRPr lang="en-US" dirty="0" smtClean="0"/>
        </a:p>
      </dgm:t>
    </dgm:pt>
    <dgm:pt modelId="{B104B9F0-211C-47B5-976F-D64FE5522134}" type="parTrans" cxnId="{C9F02830-5484-4AA7-BAE1-0D17AC7831C9}">
      <dgm:prSet/>
      <dgm:spPr/>
      <dgm:t>
        <a:bodyPr/>
        <a:lstStyle/>
        <a:p>
          <a:endParaRPr lang="en-US"/>
        </a:p>
      </dgm:t>
    </dgm:pt>
    <dgm:pt modelId="{28FDA290-4AE9-4B0E-9DFF-631BAD5C5589}" type="sibTrans" cxnId="{C9F02830-5484-4AA7-BAE1-0D17AC7831C9}">
      <dgm:prSet/>
      <dgm:spPr/>
      <dgm:t>
        <a:bodyPr/>
        <a:lstStyle/>
        <a:p>
          <a:endParaRPr lang="en-US"/>
        </a:p>
      </dgm:t>
    </dgm:pt>
    <dgm:pt modelId="{53528A7C-A071-4A93-B45E-AC17D6A645C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en-US" dirty="0" smtClean="0">
              <a:sym typeface="Wingdings"/>
            </a:rPr>
            <a:t></a:t>
          </a:r>
          <a:r>
            <a:rPr lang="en-US" dirty="0" smtClean="0"/>
            <a:t>Incorporate Feedback</a:t>
          </a:r>
        </a:p>
        <a:p>
          <a:pPr algn="r"/>
          <a:endParaRPr lang="en-US" dirty="0" smtClean="0"/>
        </a:p>
        <a:p>
          <a:pPr algn="r"/>
          <a:r>
            <a:rPr lang="en-US" dirty="0" smtClean="0">
              <a:sym typeface="Wingdings"/>
            </a:rPr>
            <a:t></a:t>
          </a:r>
          <a:r>
            <a:rPr lang="en-US" dirty="0" smtClean="0"/>
            <a:t>Developed National Assessment </a:t>
          </a:r>
          <a:endParaRPr lang="en-US" dirty="0" smtClean="0"/>
        </a:p>
        <a:p>
          <a:pPr algn="r"/>
          <a:endParaRPr lang="en-US" dirty="0"/>
        </a:p>
      </dgm:t>
    </dgm:pt>
    <dgm:pt modelId="{4F9FA8E8-FB46-422A-ADCB-7CD3735601C4}" type="parTrans" cxnId="{DEC52BEF-A048-4F8F-A0EA-5308D4F8CE5B}">
      <dgm:prSet/>
      <dgm:spPr/>
      <dgm:t>
        <a:bodyPr/>
        <a:lstStyle/>
        <a:p>
          <a:endParaRPr lang="en-US"/>
        </a:p>
      </dgm:t>
    </dgm:pt>
    <dgm:pt modelId="{D1AF7073-B195-4C38-9195-9BFF395A39D5}" type="sibTrans" cxnId="{DEC52BEF-A048-4F8F-A0EA-5308D4F8CE5B}">
      <dgm:prSet/>
      <dgm:spPr/>
      <dgm:t>
        <a:bodyPr/>
        <a:lstStyle/>
        <a:p>
          <a:endParaRPr lang="en-US"/>
        </a:p>
      </dgm:t>
    </dgm:pt>
    <dgm:pt modelId="{7B3184E0-3D79-4DE9-B3CF-3009E1D50CAF}" type="pres">
      <dgm:prSet presAssocID="{A29A1E35-B388-4447-961D-1EFA801A2B4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70916C-A3DA-4077-9C1A-1367D4FA8B58}" type="pres">
      <dgm:prSet presAssocID="{3CAA8539-CBEC-41A5-8589-B03C099E4264}" presName="ChildAccent3" presStyleCnt="0"/>
      <dgm:spPr/>
    </dgm:pt>
    <dgm:pt modelId="{825BE175-6924-44A8-AE4F-447D05A41689}" type="pres">
      <dgm:prSet presAssocID="{3CAA8539-CBEC-41A5-8589-B03C099E4264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3CE26709-2BC0-4970-9DBE-A192B5395922}" type="pres">
      <dgm:prSet presAssocID="{3CAA8539-CBEC-41A5-8589-B03C099E4264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A35D1-2D2E-4605-9A95-FCD8195A9158}" type="pres">
      <dgm:prSet presAssocID="{3CAA8539-CBEC-41A5-8589-B03C099E4264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467F5-A743-4C6B-85F8-8442CA8C011E}" type="pres">
      <dgm:prSet presAssocID="{BF2753EF-F898-4CBE-A6F0-C109B2E4AF8A}" presName="ChildAccent2" presStyleCnt="0"/>
      <dgm:spPr/>
    </dgm:pt>
    <dgm:pt modelId="{D7AB5B43-B5BC-4799-A223-E83708999E25}" type="pres">
      <dgm:prSet presAssocID="{BF2753EF-F898-4CBE-A6F0-C109B2E4AF8A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B0E4AA51-D570-4140-A4F1-FE413171E0FF}" type="pres">
      <dgm:prSet presAssocID="{BF2753EF-F898-4CBE-A6F0-C109B2E4AF8A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54F54-B1D4-429B-94D0-D7B3FC7AB315}" type="pres">
      <dgm:prSet presAssocID="{BF2753EF-F898-4CBE-A6F0-C109B2E4AF8A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BECDE-9511-46EE-92B8-F98D006C3B1C}" type="pres">
      <dgm:prSet presAssocID="{16A332A3-F8DC-4C9A-B9CA-00CCB9E08BE2}" presName="ChildAccent1" presStyleCnt="0"/>
      <dgm:spPr/>
    </dgm:pt>
    <dgm:pt modelId="{6ABFF1EF-1754-4A84-AE98-3A5632180DD6}" type="pres">
      <dgm:prSet presAssocID="{16A332A3-F8DC-4C9A-B9CA-00CCB9E08BE2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DB963C74-FBA6-48D7-B89C-D26871BDDA5F}" type="pres">
      <dgm:prSet presAssocID="{16A332A3-F8DC-4C9A-B9CA-00CCB9E08BE2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8B6BB-1330-4184-BBEF-37C57E8CCD3D}" type="pres">
      <dgm:prSet presAssocID="{16A332A3-F8DC-4C9A-B9CA-00CCB9E08BE2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30D4F-6F97-4CBE-83AD-9C130B57D903}" srcId="{A29A1E35-B388-4447-961D-1EFA801A2B45}" destId="{BF2753EF-F898-4CBE-A6F0-C109B2E4AF8A}" srcOrd="1" destOrd="0" parTransId="{A0CA4CB0-79E3-436E-A511-D957FB7A40AE}" sibTransId="{142D8CB1-83C3-4A8D-B357-B62F0E9A73F3}"/>
    <dgm:cxn modelId="{9123E255-AF1B-4EF3-87F4-89AB6F8990BC}" type="presOf" srcId="{ED3EDE60-F237-4EAF-9F02-47332384A653}" destId="{B0E4AA51-D570-4140-A4F1-FE413171E0FF}" srcOrd="1" destOrd="5" presId="urn:microsoft.com/office/officeart/2011/layout/InterconnectedBlockProcess"/>
    <dgm:cxn modelId="{6EAD84CE-7934-4307-8E5B-EC8043D63D13}" srcId="{3CAA8539-CBEC-41A5-8589-B03C099E4264}" destId="{D5FF103A-3704-447A-8E8B-31CF1071217A}" srcOrd="1" destOrd="0" parTransId="{F762D09A-C64E-433B-B789-5AB6C1B90623}" sibTransId="{EDA77740-B64F-4C46-AB32-885389691CD8}"/>
    <dgm:cxn modelId="{DEC52BEF-A048-4F8F-A0EA-5308D4F8CE5B}" srcId="{3CAA8539-CBEC-41A5-8589-B03C099E4264}" destId="{53528A7C-A071-4A93-B45E-AC17D6A645CA}" srcOrd="4" destOrd="0" parTransId="{4F9FA8E8-FB46-422A-ADCB-7CD3735601C4}" sibTransId="{D1AF7073-B195-4C38-9195-9BFF395A39D5}"/>
    <dgm:cxn modelId="{D2C54873-8400-47B5-AACC-51EE7BB3D809}" srcId="{BF2753EF-F898-4CBE-A6F0-C109B2E4AF8A}" destId="{9BA13FB0-69CA-4605-9968-C819D06A46B2}" srcOrd="6" destOrd="0" parTransId="{90892655-9A34-4DDE-BCF6-5DE80B22B271}" sibTransId="{327C6974-35B0-4924-8979-B4DA8CD2B658}"/>
    <dgm:cxn modelId="{90C4F1E5-B933-4825-A54C-2768AEE5FAC7}" type="presOf" srcId="{BF2753EF-F898-4CBE-A6F0-C109B2E4AF8A}" destId="{90E54F54-B1D4-429B-94D0-D7B3FC7AB315}" srcOrd="0" destOrd="0" presId="urn:microsoft.com/office/officeart/2011/layout/InterconnectedBlockProcess"/>
    <dgm:cxn modelId="{53A50AA2-E7A1-4AE9-AB8B-98429CFCF5E2}" srcId="{3CAA8539-CBEC-41A5-8589-B03C099E4264}" destId="{706F4E34-627E-484B-A3C4-F0378B4A8404}" srcOrd="0" destOrd="0" parTransId="{431B6988-3D8D-4BD4-9F85-B88B91ABCA4A}" sibTransId="{F427C09D-4BF0-4754-9441-38D49BA81178}"/>
    <dgm:cxn modelId="{70074644-8AB0-49DA-B8CA-2AC8DB92EF39}" srcId="{BF2753EF-F898-4CBE-A6F0-C109B2E4AF8A}" destId="{FE5AB52F-8873-4AED-941E-8289FBA796D5}" srcOrd="1" destOrd="0" parTransId="{E20E979C-CE09-417A-AEF8-EE131AA021B4}" sibTransId="{C21BAE28-516A-4C71-8614-DB56A1970343}"/>
    <dgm:cxn modelId="{993DFFDF-2B34-4875-AE16-536C020A043B}" type="presOf" srcId="{D5FF103A-3704-447A-8E8B-31CF1071217A}" destId="{3CE26709-2BC0-4970-9DBE-A192B5395922}" srcOrd="1" destOrd="1" presId="urn:microsoft.com/office/officeart/2011/layout/InterconnectedBlockProcess"/>
    <dgm:cxn modelId="{14B64D6B-68D9-4582-B8DE-DD13537DD37D}" type="presOf" srcId="{ED3EDE60-F237-4EAF-9F02-47332384A653}" destId="{D7AB5B43-B5BC-4799-A223-E83708999E25}" srcOrd="0" destOrd="5" presId="urn:microsoft.com/office/officeart/2011/layout/InterconnectedBlockProcess"/>
    <dgm:cxn modelId="{C11AB88C-22F8-4959-96D9-7837360E64E6}" type="presOf" srcId="{A29A1E35-B388-4447-961D-1EFA801A2B45}" destId="{7B3184E0-3D79-4DE9-B3CF-3009E1D50CAF}" srcOrd="0" destOrd="0" presId="urn:microsoft.com/office/officeart/2011/layout/InterconnectedBlockProcess"/>
    <dgm:cxn modelId="{7787A0EE-6E5F-4639-89AE-27EB67DE5D7F}" srcId="{16A332A3-F8DC-4C9A-B9CA-00CCB9E08BE2}" destId="{6A641273-4CA8-4834-9E57-CBD2D86C9DC9}" srcOrd="0" destOrd="0" parTransId="{7FABF6C6-B9F3-4AB3-997F-62DB125FB1A4}" sibTransId="{537E01E6-E805-49BD-A281-9B0E35A53DE8}"/>
    <dgm:cxn modelId="{1DEB0B41-9103-4795-A790-74EB20B23358}" type="presOf" srcId="{706F4E34-627E-484B-A3C4-F0378B4A8404}" destId="{3CE26709-2BC0-4970-9DBE-A192B5395922}" srcOrd="1" destOrd="0" presId="urn:microsoft.com/office/officeart/2011/layout/InterconnectedBlockProcess"/>
    <dgm:cxn modelId="{8C1BAB98-ADB7-40AA-AD92-74E656014966}" type="presOf" srcId="{FE5AB52F-8873-4AED-941E-8289FBA796D5}" destId="{D7AB5B43-B5BC-4799-A223-E83708999E25}" srcOrd="0" destOrd="1" presId="urn:microsoft.com/office/officeart/2011/layout/InterconnectedBlockProcess"/>
    <dgm:cxn modelId="{A51975FA-B675-4965-A70B-17525ACCE5C9}" type="presOf" srcId="{16A332A3-F8DC-4C9A-B9CA-00CCB9E08BE2}" destId="{2B88B6BB-1330-4184-BBEF-37C57E8CCD3D}" srcOrd="0" destOrd="0" presId="urn:microsoft.com/office/officeart/2011/layout/InterconnectedBlockProcess"/>
    <dgm:cxn modelId="{C9F02830-5484-4AA7-BAE1-0D17AC7831C9}" srcId="{3CAA8539-CBEC-41A5-8589-B03C099E4264}" destId="{E2A2BD17-1273-447A-A195-BF0EB2C8571E}" srcOrd="3" destOrd="0" parTransId="{B104B9F0-211C-47B5-976F-D64FE5522134}" sibTransId="{28FDA290-4AE9-4B0E-9DFF-631BAD5C5589}"/>
    <dgm:cxn modelId="{3E5C2C95-5E9B-4727-9E6B-5156EB1A0563}" type="presOf" srcId="{6A641273-4CA8-4834-9E57-CBD2D86C9DC9}" destId="{6ABFF1EF-1754-4A84-AE98-3A5632180DD6}" srcOrd="0" destOrd="0" presId="urn:microsoft.com/office/officeart/2011/layout/InterconnectedBlockProcess"/>
    <dgm:cxn modelId="{1D0EDFD6-8589-4372-BC82-9013A15DEC8C}" type="presOf" srcId="{FE5AB52F-8873-4AED-941E-8289FBA796D5}" destId="{B0E4AA51-D570-4140-A4F1-FE413171E0FF}" srcOrd="1" destOrd="1" presId="urn:microsoft.com/office/officeart/2011/layout/InterconnectedBlockProcess"/>
    <dgm:cxn modelId="{6280610C-B2E0-4D5E-AB34-C9AE620C9DE5}" type="presOf" srcId="{745B0307-9380-4359-AD01-34F7A2D90F8B}" destId="{D7AB5B43-B5BC-4799-A223-E83708999E25}" srcOrd="0" destOrd="0" presId="urn:microsoft.com/office/officeart/2011/layout/InterconnectedBlockProcess"/>
    <dgm:cxn modelId="{93A2B467-BF5F-4429-BBF8-0FFF295732F9}" srcId="{BF2753EF-F898-4CBE-A6F0-C109B2E4AF8A}" destId="{613EB4F5-7055-4358-89D4-148BCB1FF6AA}" srcOrd="3" destOrd="0" parTransId="{A470616D-BFEE-4DA8-8C52-36CA599C688C}" sibTransId="{FB4A7E78-1D53-48B0-80D9-98E2B058A1A9}"/>
    <dgm:cxn modelId="{B259EFB1-B2FB-4CD4-8690-76F09E59D279}" type="presOf" srcId="{D5FF103A-3704-447A-8E8B-31CF1071217A}" destId="{825BE175-6924-44A8-AE4F-447D05A41689}" srcOrd="0" destOrd="1" presId="urn:microsoft.com/office/officeart/2011/layout/InterconnectedBlockProcess"/>
    <dgm:cxn modelId="{2C4D98E1-086A-4C91-8BB6-F5E3B193BF96}" type="presOf" srcId="{E2A2BD17-1273-447A-A195-BF0EB2C8571E}" destId="{3CE26709-2BC0-4970-9DBE-A192B5395922}" srcOrd="1" destOrd="3" presId="urn:microsoft.com/office/officeart/2011/layout/InterconnectedBlockProcess"/>
    <dgm:cxn modelId="{1A60085B-6D90-4B19-A163-37ED1905B7CC}" srcId="{A29A1E35-B388-4447-961D-1EFA801A2B45}" destId="{3CAA8539-CBEC-41A5-8589-B03C099E4264}" srcOrd="2" destOrd="0" parTransId="{CFE15729-2B72-4859-9509-2B6E5728ADD7}" sibTransId="{D405F045-4CD6-4BAA-916F-5F2F5664B6C7}"/>
    <dgm:cxn modelId="{9E459439-3E52-463C-8A5C-D0D7E79FD896}" srcId="{BF2753EF-F898-4CBE-A6F0-C109B2E4AF8A}" destId="{031781C5-1719-4C1A-91F1-805F8A937870}" srcOrd="4" destOrd="0" parTransId="{9E62656B-0EED-4141-849F-42273002D902}" sibTransId="{91D55270-B610-496F-B774-170553292B69}"/>
    <dgm:cxn modelId="{BCD592AE-66D3-471C-A603-8508B4B7FFAB}" type="presOf" srcId="{E2A2BD17-1273-447A-A195-BF0EB2C8571E}" destId="{825BE175-6924-44A8-AE4F-447D05A41689}" srcOrd="0" destOrd="3" presId="urn:microsoft.com/office/officeart/2011/layout/InterconnectedBlockProcess"/>
    <dgm:cxn modelId="{15A8B762-A150-4DE2-A5B4-295748FCA61F}" type="presOf" srcId="{3CAA8539-CBEC-41A5-8589-B03C099E4264}" destId="{FD2A35D1-2D2E-4605-9A95-FCD8195A9158}" srcOrd="0" destOrd="0" presId="urn:microsoft.com/office/officeart/2011/layout/InterconnectedBlockProcess"/>
    <dgm:cxn modelId="{0142A353-F0D7-4134-B10B-29A6A730EE42}" srcId="{A29A1E35-B388-4447-961D-1EFA801A2B45}" destId="{16A332A3-F8DC-4C9A-B9CA-00CCB9E08BE2}" srcOrd="0" destOrd="0" parTransId="{BD9580E8-C0FF-4A75-B598-B72D9BF2BFF4}" sibTransId="{8380F54E-339C-4818-A949-898B5E7609FF}"/>
    <dgm:cxn modelId="{8B525AD6-8C08-4BD4-9258-12E3FB9E1437}" type="presOf" srcId="{53528A7C-A071-4A93-B45E-AC17D6A645CA}" destId="{825BE175-6924-44A8-AE4F-447D05A41689}" srcOrd="0" destOrd="4" presId="urn:microsoft.com/office/officeart/2011/layout/InterconnectedBlockProcess"/>
    <dgm:cxn modelId="{D4CBC141-2A07-4E38-9D9D-E77F36DA6298}" type="presOf" srcId="{031781C5-1719-4C1A-91F1-805F8A937870}" destId="{D7AB5B43-B5BC-4799-A223-E83708999E25}" srcOrd="0" destOrd="4" presId="urn:microsoft.com/office/officeart/2011/layout/InterconnectedBlockProcess"/>
    <dgm:cxn modelId="{B79FF30D-191D-479D-A334-3EA40FDA3163}" type="presOf" srcId="{6A641273-4CA8-4834-9E57-CBD2D86C9DC9}" destId="{DB963C74-FBA6-48D7-B89C-D26871BDDA5F}" srcOrd="1" destOrd="0" presId="urn:microsoft.com/office/officeart/2011/layout/InterconnectedBlockProcess"/>
    <dgm:cxn modelId="{5F6ADCE8-DA47-4CDF-9D72-BAEE2CEA9DC4}" type="presOf" srcId="{A630F059-BDCB-44BA-A892-C174FD670B3C}" destId="{825BE175-6924-44A8-AE4F-447D05A41689}" srcOrd="0" destOrd="2" presId="urn:microsoft.com/office/officeart/2011/layout/InterconnectedBlockProcess"/>
    <dgm:cxn modelId="{84D62D22-9E48-42EA-9AE4-19A55BCC61A9}" type="presOf" srcId="{745B0307-9380-4359-AD01-34F7A2D90F8B}" destId="{B0E4AA51-D570-4140-A4F1-FE413171E0FF}" srcOrd="1" destOrd="0" presId="urn:microsoft.com/office/officeart/2011/layout/InterconnectedBlockProcess"/>
    <dgm:cxn modelId="{87EE043C-CC26-4FDA-8FF3-DC3FBACEF39B}" type="presOf" srcId="{A6DC0921-55C9-4D20-A466-B4B328D1D5FC}" destId="{D7AB5B43-B5BC-4799-A223-E83708999E25}" srcOrd="0" destOrd="2" presId="urn:microsoft.com/office/officeart/2011/layout/InterconnectedBlockProcess"/>
    <dgm:cxn modelId="{CD5AC623-F057-45FF-9498-6273C23BA28B}" srcId="{BF2753EF-F898-4CBE-A6F0-C109B2E4AF8A}" destId="{A6DC0921-55C9-4D20-A466-B4B328D1D5FC}" srcOrd="2" destOrd="0" parTransId="{2C21738C-F110-496A-BD3D-211F00151057}" sibTransId="{C049665A-9C25-447A-BC6A-AF470DBC7957}"/>
    <dgm:cxn modelId="{8776C599-8382-40EB-81FA-BC3518B800EC}" type="presOf" srcId="{031781C5-1719-4C1A-91F1-805F8A937870}" destId="{B0E4AA51-D570-4140-A4F1-FE413171E0FF}" srcOrd="1" destOrd="4" presId="urn:microsoft.com/office/officeart/2011/layout/InterconnectedBlockProcess"/>
    <dgm:cxn modelId="{F4D5636A-250F-45BF-BBB4-482B5425DED6}" type="presOf" srcId="{53528A7C-A071-4A93-B45E-AC17D6A645CA}" destId="{3CE26709-2BC0-4970-9DBE-A192B5395922}" srcOrd="1" destOrd="4" presId="urn:microsoft.com/office/officeart/2011/layout/InterconnectedBlockProcess"/>
    <dgm:cxn modelId="{157F7AF0-BFE2-4EB6-853A-4964041EB364}" type="presOf" srcId="{A6DC0921-55C9-4D20-A466-B4B328D1D5FC}" destId="{B0E4AA51-D570-4140-A4F1-FE413171E0FF}" srcOrd="1" destOrd="2" presId="urn:microsoft.com/office/officeart/2011/layout/InterconnectedBlockProcess"/>
    <dgm:cxn modelId="{02CCBEB0-4F49-41A1-8165-A778D44E0BAE}" srcId="{3CAA8539-CBEC-41A5-8589-B03C099E4264}" destId="{A630F059-BDCB-44BA-A892-C174FD670B3C}" srcOrd="2" destOrd="0" parTransId="{4744D03D-0548-4BB2-9193-73EEE84CD593}" sibTransId="{C22EE4BA-7387-4D2B-B53A-8AFDC04FDFD4}"/>
    <dgm:cxn modelId="{53BAF390-FB56-4A63-8DD1-6EF12CED58D2}" type="presOf" srcId="{613EB4F5-7055-4358-89D4-148BCB1FF6AA}" destId="{D7AB5B43-B5BC-4799-A223-E83708999E25}" srcOrd="0" destOrd="3" presId="urn:microsoft.com/office/officeart/2011/layout/InterconnectedBlockProcess"/>
    <dgm:cxn modelId="{1EE0AC7C-61FC-49E3-B2BA-2848C83152A3}" type="presOf" srcId="{613EB4F5-7055-4358-89D4-148BCB1FF6AA}" destId="{B0E4AA51-D570-4140-A4F1-FE413171E0FF}" srcOrd="1" destOrd="3" presId="urn:microsoft.com/office/officeart/2011/layout/InterconnectedBlockProcess"/>
    <dgm:cxn modelId="{26F469D3-8984-4CC3-8552-980476B7A322}" type="presOf" srcId="{9BA13FB0-69CA-4605-9968-C819D06A46B2}" destId="{B0E4AA51-D570-4140-A4F1-FE413171E0FF}" srcOrd="1" destOrd="6" presId="urn:microsoft.com/office/officeart/2011/layout/InterconnectedBlockProcess"/>
    <dgm:cxn modelId="{B50B3218-A58A-4483-9055-2A1736EFED7D}" srcId="{BF2753EF-F898-4CBE-A6F0-C109B2E4AF8A}" destId="{ED3EDE60-F237-4EAF-9F02-47332384A653}" srcOrd="5" destOrd="0" parTransId="{D3B214C0-86BC-416C-8402-F79053DC15BC}" sibTransId="{C6A2D025-34A6-4870-A7DA-837372378A8C}"/>
    <dgm:cxn modelId="{5E622382-0E4F-44EA-8B9B-9B81FEB72C8D}" type="presOf" srcId="{9BA13FB0-69CA-4605-9968-C819D06A46B2}" destId="{D7AB5B43-B5BC-4799-A223-E83708999E25}" srcOrd="0" destOrd="6" presId="urn:microsoft.com/office/officeart/2011/layout/InterconnectedBlockProcess"/>
    <dgm:cxn modelId="{EC3D60AE-12C9-430A-B060-54240FF9CD17}" type="presOf" srcId="{706F4E34-627E-484B-A3C4-F0378B4A8404}" destId="{825BE175-6924-44A8-AE4F-447D05A41689}" srcOrd="0" destOrd="0" presId="urn:microsoft.com/office/officeart/2011/layout/InterconnectedBlockProcess"/>
    <dgm:cxn modelId="{771991CE-7D45-42A4-A2C0-25026195982F}" srcId="{BF2753EF-F898-4CBE-A6F0-C109B2E4AF8A}" destId="{745B0307-9380-4359-AD01-34F7A2D90F8B}" srcOrd="0" destOrd="0" parTransId="{563412EF-654E-4D63-B19F-086733F4F32E}" sibTransId="{57A6DCF3-7A91-42E5-94E1-6FEE880A6CA1}"/>
    <dgm:cxn modelId="{7179DB42-842D-4349-B88B-657AEF36F737}" type="presOf" srcId="{A630F059-BDCB-44BA-A892-C174FD670B3C}" destId="{3CE26709-2BC0-4970-9DBE-A192B5395922}" srcOrd="1" destOrd="2" presId="urn:microsoft.com/office/officeart/2011/layout/InterconnectedBlockProcess"/>
    <dgm:cxn modelId="{28351FF0-9715-45A2-A027-0082E5D3477C}" type="presParOf" srcId="{7B3184E0-3D79-4DE9-B3CF-3009E1D50CAF}" destId="{CB70916C-A3DA-4077-9C1A-1367D4FA8B58}" srcOrd="0" destOrd="0" presId="urn:microsoft.com/office/officeart/2011/layout/InterconnectedBlockProcess"/>
    <dgm:cxn modelId="{8215E867-D7FD-4F73-AAB8-CE8FA26A6DAA}" type="presParOf" srcId="{CB70916C-A3DA-4077-9C1A-1367D4FA8B58}" destId="{825BE175-6924-44A8-AE4F-447D05A41689}" srcOrd="0" destOrd="0" presId="urn:microsoft.com/office/officeart/2011/layout/InterconnectedBlockProcess"/>
    <dgm:cxn modelId="{9E4F5651-DCD5-4A28-B6C0-E07A9DBAC378}" type="presParOf" srcId="{7B3184E0-3D79-4DE9-B3CF-3009E1D50CAF}" destId="{3CE26709-2BC0-4970-9DBE-A192B5395922}" srcOrd="1" destOrd="0" presId="urn:microsoft.com/office/officeart/2011/layout/InterconnectedBlockProcess"/>
    <dgm:cxn modelId="{37757008-DEDB-4D28-8DC3-5701B152DE39}" type="presParOf" srcId="{7B3184E0-3D79-4DE9-B3CF-3009E1D50CAF}" destId="{FD2A35D1-2D2E-4605-9A95-FCD8195A9158}" srcOrd="2" destOrd="0" presId="urn:microsoft.com/office/officeart/2011/layout/InterconnectedBlockProcess"/>
    <dgm:cxn modelId="{09C82AA0-0058-4C5D-9644-5C51113ACEE1}" type="presParOf" srcId="{7B3184E0-3D79-4DE9-B3CF-3009E1D50CAF}" destId="{F3F467F5-A743-4C6B-85F8-8442CA8C011E}" srcOrd="3" destOrd="0" presId="urn:microsoft.com/office/officeart/2011/layout/InterconnectedBlockProcess"/>
    <dgm:cxn modelId="{66F32F6C-0574-494D-A258-4A96BD6574EE}" type="presParOf" srcId="{F3F467F5-A743-4C6B-85F8-8442CA8C011E}" destId="{D7AB5B43-B5BC-4799-A223-E83708999E25}" srcOrd="0" destOrd="0" presId="urn:microsoft.com/office/officeart/2011/layout/InterconnectedBlockProcess"/>
    <dgm:cxn modelId="{D5E38008-9261-4B8F-97D0-19CC144472A6}" type="presParOf" srcId="{7B3184E0-3D79-4DE9-B3CF-3009E1D50CAF}" destId="{B0E4AA51-D570-4140-A4F1-FE413171E0FF}" srcOrd="4" destOrd="0" presId="urn:microsoft.com/office/officeart/2011/layout/InterconnectedBlockProcess"/>
    <dgm:cxn modelId="{97C228D0-958C-4941-B873-112DFD944C54}" type="presParOf" srcId="{7B3184E0-3D79-4DE9-B3CF-3009E1D50CAF}" destId="{90E54F54-B1D4-429B-94D0-D7B3FC7AB315}" srcOrd="5" destOrd="0" presId="urn:microsoft.com/office/officeart/2011/layout/InterconnectedBlockProcess"/>
    <dgm:cxn modelId="{419241B4-903C-4F38-8A7D-CEE1175331A9}" type="presParOf" srcId="{7B3184E0-3D79-4DE9-B3CF-3009E1D50CAF}" destId="{778BECDE-9511-46EE-92B8-F98D006C3B1C}" srcOrd="6" destOrd="0" presId="urn:microsoft.com/office/officeart/2011/layout/InterconnectedBlockProcess"/>
    <dgm:cxn modelId="{7ABFA226-89BC-495D-9861-90EF2D54D9EB}" type="presParOf" srcId="{778BECDE-9511-46EE-92B8-F98D006C3B1C}" destId="{6ABFF1EF-1754-4A84-AE98-3A5632180DD6}" srcOrd="0" destOrd="0" presId="urn:microsoft.com/office/officeart/2011/layout/InterconnectedBlockProcess"/>
    <dgm:cxn modelId="{6207CEB1-FB95-47C6-B350-12B4112156AE}" type="presParOf" srcId="{7B3184E0-3D79-4DE9-B3CF-3009E1D50CAF}" destId="{DB963C74-FBA6-48D7-B89C-D26871BDDA5F}" srcOrd="7" destOrd="0" presId="urn:microsoft.com/office/officeart/2011/layout/InterconnectedBlockProcess"/>
    <dgm:cxn modelId="{1677D8C7-0530-4760-85DE-6E3A286A0845}" type="presParOf" srcId="{7B3184E0-3D79-4DE9-B3CF-3009E1D50CAF}" destId="{2B88B6BB-1330-4184-BBEF-37C57E8CCD3D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14E11-6846-4234-9D42-ABA41605D10D}" type="doc">
      <dgm:prSet loTypeId="urn:microsoft.com/office/officeart/2005/8/layout/hProcess7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FB065E-8768-424F-9E4C-D7F769E99D1E}">
      <dgm:prSet phldrT="[Text]"/>
      <dgm:spPr>
        <a:solidFill>
          <a:srgbClr val="336699"/>
        </a:solidFill>
      </dgm:spPr>
      <dgm:t>
        <a:bodyPr/>
        <a:lstStyle/>
        <a:p>
          <a:pPr algn="r"/>
          <a:r>
            <a:rPr lang="en-US" dirty="0" smtClean="0">
              <a:solidFill>
                <a:srgbClr val="FFD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</a:t>
          </a:r>
          <a:endParaRPr lang="en-US" dirty="0">
            <a:solidFill>
              <a:srgbClr val="FFDD7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49403-0775-4358-A4E1-7E3CC2502382}" type="parTrans" cxnId="{92CCFD65-C6C0-4146-BFB4-0DD4C5D26A21}">
      <dgm:prSet/>
      <dgm:spPr/>
      <dgm:t>
        <a:bodyPr/>
        <a:lstStyle/>
        <a:p>
          <a:endParaRPr lang="en-US"/>
        </a:p>
      </dgm:t>
    </dgm:pt>
    <dgm:pt modelId="{0D1165DA-1FA4-4201-BAD9-75B9CAA4D62E}" type="sibTrans" cxnId="{92CCFD65-C6C0-4146-BFB4-0DD4C5D26A21}">
      <dgm:prSet/>
      <dgm:spPr/>
      <dgm:t>
        <a:bodyPr/>
        <a:lstStyle/>
        <a:p>
          <a:endParaRPr lang="en-US"/>
        </a:p>
      </dgm:t>
    </dgm:pt>
    <dgm:pt modelId="{32AEB2F1-72A3-4028-8D92-0911FCB05D50}">
      <dgm:prSet phldrT="[Text]" custT="1"/>
      <dgm:spPr>
        <a:solidFill>
          <a:srgbClr val="336699"/>
        </a:solidFill>
      </dgm:spPr>
      <dgm:t>
        <a:bodyPr/>
        <a:lstStyle/>
        <a:p>
          <a:endParaRPr lang="en-US" sz="1800" dirty="0" smtClean="0"/>
        </a:p>
        <a:p>
          <a:r>
            <a:rPr lang="en-US" sz="1800" dirty="0" smtClean="0"/>
            <a:t>Unite Islamic Schools across North America</a:t>
          </a:r>
          <a:endParaRPr lang="en-US" sz="1800" dirty="0"/>
        </a:p>
      </dgm:t>
    </dgm:pt>
    <dgm:pt modelId="{FC9BB586-6EB7-462E-8035-935A900319DD}" type="parTrans" cxnId="{8B773BFD-7774-423E-85F4-BEBC4F5E7914}">
      <dgm:prSet/>
      <dgm:spPr/>
      <dgm:t>
        <a:bodyPr/>
        <a:lstStyle/>
        <a:p>
          <a:endParaRPr lang="en-US"/>
        </a:p>
      </dgm:t>
    </dgm:pt>
    <dgm:pt modelId="{128EA4E9-696F-4AB2-B737-7C0A9A0CB4BD}" type="sibTrans" cxnId="{8B773BFD-7774-423E-85F4-BEBC4F5E7914}">
      <dgm:prSet/>
      <dgm:spPr/>
      <dgm:t>
        <a:bodyPr/>
        <a:lstStyle/>
        <a:p>
          <a:endParaRPr lang="en-US"/>
        </a:p>
      </dgm:t>
    </dgm:pt>
    <dgm:pt modelId="{7165882A-8E9F-4DC8-A318-31779034DF17}">
      <dgm:prSet phldrT="[Text]"/>
      <dgm:spPr>
        <a:solidFill>
          <a:srgbClr val="00B400"/>
        </a:solidFill>
      </dgm:spPr>
      <dgm:t>
        <a:bodyPr/>
        <a:lstStyle/>
        <a:p>
          <a:r>
            <a:rPr lang="en-US" dirty="0" smtClean="0">
              <a:solidFill>
                <a:srgbClr val="FFD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</a:t>
          </a:r>
          <a:endParaRPr lang="en-US" dirty="0">
            <a:solidFill>
              <a:srgbClr val="FFDD7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D29AEB-65D0-4570-BAC2-7B6D2E20969E}" type="parTrans" cxnId="{43169167-0F0E-4604-B761-27AEE9B10A75}">
      <dgm:prSet/>
      <dgm:spPr/>
      <dgm:t>
        <a:bodyPr/>
        <a:lstStyle/>
        <a:p>
          <a:endParaRPr lang="en-US"/>
        </a:p>
      </dgm:t>
    </dgm:pt>
    <dgm:pt modelId="{8A98C751-79D9-45BB-A128-5B18C017AAA9}" type="sibTrans" cxnId="{43169167-0F0E-4604-B761-27AEE9B10A75}">
      <dgm:prSet/>
      <dgm:spPr/>
      <dgm:t>
        <a:bodyPr/>
        <a:lstStyle/>
        <a:p>
          <a:endParaRPr lang="en-US"/>
        </a:p>
      </dgm:t>
    </dgm:pt>
    <dgm:pt modelId="{6F8D70F3-A45A-4621-AD33-8E0FBF876DD9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Evaluate Curriculum Effectiveness	</a:t>
          </a:r>
        </a:p>
        <a:p>
          <a:endParaRPr lang="en-US" sz="600" dirty="0"/>
        </a:p>
      </dgm:t>
    </dgm:pt>
    <dgm:pt modelId="{95AE0507-0F8F-4945-A57D-E125324893FD}" type="parTrans" cxnId="{8767B589-BB97-4E1E-8CD5-F2DBBCE881C4}">
      <dgm:prSet/>
      <dgm:spPr/>
      <dgm:t>
        <a:bodyPr/>
        <a:lstStyle/>
        <a:p>
          <a:endParaRPr lang="en-US"/>
        </a:p>
      </dgm:t>
    </dgm:pt>
    <dgm:pt modelId="{8706C33E-5C30-4189-8A1A-A2091DEBB2D4}" type="sibTrans" cxnId="{8767B589-BB97-4E1E-8CD5-F2DBBCE881C4}">
      <dgm:prSet/>
      <dgm:spPr/>
      <dgm:t>
        <a:bodyPr/>
        <a:lstStyle/>
        <a:p>
          <a:endParaRPr lang="en-US"/>
        </a:p>
      </dgm:t>
    </dgm:pt>
    <dgm:pt modelId="{1530CA25-5F2A-4C05-B65C-FFD9810DD391}">
      <dgm:prSet phldrT="[Text]"/>
      <dgm:spPr/>
      <dgm:t>
        <a:bodyPr/>
        <a:lstStyle/>
        <a:p>
          <a:r>
            <a:rPr lang="en-US" dirty="0" smtClean="0">
              <a:solidFill>
                <a:srgbClr val="FFD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</a:t>
          </a:r>
          <a:endParaRPr lang="en-US" dirty="0">
            <a:solidFill>
              <a:srgbClr val="FFDD7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D17A7E-619A-49EC-8CE5-2A244C847690}" type="parTrans" cxnId="{3C8E9E28-B366-4AA6-937D-AF7E49FF1C7D}">
      <dgm:prSet/>
      <dgm:spPr/>
      <dgm:t>
        <a:bodyPr/>
        <a:lstStyle/>
        <a:p>
          <a:endParaRPr lang="en-US"/>
        </a:p>
      </dgm:t>
    </dgm:pt>
    <dgm:pt modelId="{3C820980-8F0E-4C5D-8FAA-4EE2A4F4937C}" type="sibTrans" cxnId="{3C8E9E28-B366-4AA6-937D-AF7E49FF1C7D}">
      <dgm:prSet/>
      <dgm:spPr/>
      <dgm:t>
        <a:bodyPr/>
        <a:lstStyle/>
        <a:p>
          <a:endParaRPr lang="en-US"/>
        </a:p>
      </dgm:t>
    </dgm:pt>
    <dgm:pt modelId="{F267D18D-5C99-4645-BB96-F18608BFE816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1800" dirty="0" smtClean="0"/>
            <a:t>Recognize need for Student Enrichment</a:t>
          </a:r>
        </a:p>
        <a:p>
          <a:endParaRPr lang="en-US" sz="1800" dirty="0"/>
        </a:p>
      </dgm:t>
    </dgm:pt>
    <dgm:pt modelId="{CB09A5F0-BB6A-4B11-8BC3-541FAB768A77}" type="parTrans" cxnId="{5D39A207-3A0A-46CD-8AF4-F23D9DE5BE14}">
      <dgm:prSet/>
      <dgm:spPr/>
      <dgm:t>
        <a:bodyPr/>
        <a:lstStyle/>
        <a:p>
          <a:endParaRPr lang="en-US"/>
        </a:p>
      </dgm:t>
    </dgm:pt>
    <dgm:pt modelId="{501F371B-4697-4F1F-9251-595C96E4FF80}" type="sibTrans" cxnId="{5D39A207-3A0A-46CD-8AF4-F23D9DE5BE14}">
      <dgm:prSet/>
      <dgm:spPr/>
      <dgm:t>
        <a:bodyPr/>
        <a:lstStyle/>
        <a:p>
          <a:endParaRPr lang="en-US"/>
        </a:p>
      </dgm:t>
    </dgm:pt>
    <dgm:pt modelId="{CF906A3E-6676-4C66-AE9F-09783AA0B8E3}">
      <dgm:prSet custT="1"/>
      <dgm:spPr>
        <a:solidFill>
          <a:srgbClr val="336699"/>
        </a:solidFill>
      </dgm:spPr>
      <dgm:t>
        <a:bodyPr/>
        <a:lstStyle/>
        <a:p>
          <a:endParaRPr lang="en-US" sz="1800" dirty="0"/>
        </a:p>
      </dgm:t>
    </dgm:pt>
    <dgm:pt modelId="{B219E7B6-57D3-47E3-B40D-0D6D467C7455}" type="parTrans" cxnId="{B7B71A30-4877-4F85-94D3-89887051D2C4}">
      <dgm:prSet/>
      <dgm:spPr/>
      <dgm:t>
        <a:bodyPr/>
        <a:lstStyle/>
        <a:p>
          <a:endParaRPr lang="en-US"/>
        </a:p>
      </dgm:t>
    </dgm:pt>
    <dgm:pt modelId="{3309539E-E995-464B-9D0E-932BEFCF9F6C}" type="sibTrans" cxnId="{B7B71A30-4877-4F85-94D3-89887051D2C4}">
      <dgm:prSet/>
      <dgm:spPr/>
      <dgm:t>
        <a:bodyPr/>
        <a:lstStyle/>
        <a:p>
          <a:endParaRPr lang="en-US"/>
        </a:p>
      </dgm:t>
    </dgm:pt>
    <dgm:pt modelId="{6ADD08ED-AF74-4018-87EA-E4EBA75FC422}">
      <dgm:prSet custT="1"/>
      <dgm:spPr>
        <a:solidFill>
          <a:srgbClr val="336699"/>
        </a:solidFill>
      </dgm:spPr>
      <dgm:t>
        <a:bodyPr/>
        <a:lstStyle/>
        <a:p>
          <a:r>
            <a:rPr lang="en-US" sz="1800" dirty="0" smtClean="0"/>
            <a:t>Establish a more Challenging and Meaningful Standard for Islamic Curricula</a:t>
          </a:r>
          <a:endParaRPr lang="en-US" sz="1800" dirty="0"/>
        </a:p>
      </dgm:t>
    </dgm:pt>
    <dgm:pt modelId="{1ACA99D8-B15C-415E-A2F9-0351B3684CDF}" type="parTrans" cxnId="{A0316AF9-6387-4A85-B950-6368EC8E9946}">
      <dgm:prSet/>
      <dgm:spPr/>
      <dgm:t>
        <a:bodyPr/>
        <a:lstStyle/>
        <a:p>
          <a:endParaRPr lang="en-US"/>
        </a:p>
      </dgm:t>
    </dgm:pt>
    <dgm:pt modelId="{9AA35AAE-74B1-45DD-ABDD-E3C446C8D3E8}" type="sibTrans" cxnId="{A0316AF9-6387-4A85-B950-6368EC8E9946}">
      <dgm:prSet/>
      <dgm:spPr/>
      <dgm:t>
        <a:bodyPr/>
        <a:lstStyle/>
        <a:p>
          <a:endParaRPr lang="en-US"/>
        </a:p>
      </dgm:t>
    </dgm:pt>
    <dgm:pt modelId="{01570345-D5B7-453B-8B1A-01BFD6BFE321}">
      <dgm:prSet custT="1"/>
      <dgm:spPr/>
      <dgm:t>
        <a:bodyPr/>
        <a:lstStyle/>
        <a:p>
          <a:r>
            <a:rPr lang="en-US" sz="1600" dirty="0" smtClean="0"/>
            <a:t>Measure Student Achievement</a:t>
          </a:r>
        </a:p>
        <a:p>
          <a:endParaRPr lang="en-US" sz="600" dirty="0"/>
        </a:p>
      </dgm:t>
    </dgm:pt>
    <dgm:pt modelId="{DA675529-86F8-4846-88E4-345C7C71ED20}" type="parTrans" cxnId="{73A9CFF9-EA41-4A54-A38C-EAE882D85F7C}">
      <dgm:prSet/>
      <dgm:spPr/>
      <dgm:t>
        <a:bodyPr/>
        <a:lstStyle/>
        <a:p>
          <a:endParaRPr lang="en-US"/>
        </a:p>
      </dgm:t>
    </dgm:pt>
    <dgm:pt modelId="{110CB6C1-90D2-4BE7-A2F0-3C722A73C99A}" type="sibTrans" cxnId="{73A9CFF9-EA41-4A54-A38C-EAE882D85F7C}">
      <dgm:prSet/>
      <dgm:spPr/>
      <dgm:t>
        <a:bodyPr/>
        <a:lstStyle/>
        <a:p>
          <a:endParaRPr lang="en-US"/>
        </a:p>
      </dgm:t>
    </dgm:pt>
    <dgm:pt modelId="{C879BA40-6439-4A3E-9EA1-6775E4093580}">
      <dgm:prSet custT="1"/>
      <dgm:spPr/>
      <dgm:t>
        <a:bodyPr/>
        <a:lstStyle/>
        <a:p>
          <a:r>
            <a:rPr lang="en-US" sz="1600" dirty="0" smtClean="0"/>
            <a:t>Track Student Progress </a:t>
          </a:r>
        </a:p>
        <a:p>
          <a:endParaRPr lang="en-US" sz="600" dirty="0"/>
        </a:p>
      </dgm:t>
    </dgm:pt>
    <dgm:pt modelId="{C68E7E4F-5EDB-468E-9322-5AA610AF493C}" type="parTrans" cxnId="{1B166FFA-9E7E-4D2B-9381-EA9E7C4CDB0F}">
      <dgm:prSet/>
      <dgm:spPr/>
      <dgm:t>
        <a:bodyPr/>
        <a:lstStyle/>
        <a:p>
          <a:endParaRPr lang="en-US"/>
        </a:p>
      </dgm:t>
    </dgm:pt>
    <dgm:pt modelId="{B213E54A-EFCA-44EF-9438-A6D3C305906F}" type="sibTrans" cxnId="{1B166FFA-9E7E-4D2B-9381-EA9E7C4CDB0F}">
      <dgm:prSet/>
      <dgm:spPr/>
      <dgm:t>
        <a:bodyPr/>
        <a:lstStyle/>
        <a:p>
          <a:endParaRPr lang="en-US"/>
        </a:p>
      </dgm:t>
    </dgm:pt>
    <dgm:pt modelId="{3E2D0A84-5BE5-41E5-B6C7-7B8B98125098}">
      <dgm:prSet custT="1"/>
      <dgm:spPr/>
      <dgm:t>
        <a:bodyPr/>
        <a:lstStyle/>
        <a:p>
          <a:r>
            <a:rPr lang="en-US" sz="1600" dirty="0" smtClean="0"/>
            <a:t>Assess Instructional Methods and Best Practice</a:t>
          </a:r>
        </a:p>
        <a:p>
          <a:endParaRPr lang="en-US" sz="600" dirty="0"/>
        </a:p>
      </dgm:t>
    </dgm:pt>
    <dgm:pt modelId="{0360E203-FBE3-439B-8FA6-5CD69A71A47C}" type="parTrans" cxnId="{D94FA9B7-96F6-4CB9-B8A8-0AEF697985D6}">
      <dgm:prSet/>
      <dgm:spPr/>
      <dgm:t>
        <a:bodyPr/>
        <a:lstStyle/>
        <a:p>
          <a:endParaRPr lang="en-US"/>
        </a:p>
      </dgm:t>
    </dgm:pt>
    <dgm:pt modelId="{AA0EAA31-C8E6-4818-9649-C2E45BCFFE22}" type="sibTrans" cxnId="{D94FA9B7-96F6-4CB9-B8A8-0AEF697985D6}">
      <dgm:prSet/>
      <dgm:spPr/>
      <dgm:t>
        <a:bodyPr/>
        <a:lstStyle/>
        <a:p>
          <a:endParaRPr lang="en-US"/>
        </a:p>
      </dgm:t>
    </dgm:pt>
    <dgm:pt modelId="{652FA3F0-E825-424A-B35F-5288652DD934}">
      <dgm:prSet custT="1"/>
      <dgm:spPr/>
      <dgm:t>
        <a:bodyPr/>
        <a:lstStyle/>
        <a:p>
          <a:r>
            <a:rPr lang="en-US" sz="1600" dirty="0" smtClean="0"/>
            <a:t>Use Program as Marketing Tool for the School</a:t>
          </a:r>
          <a:r>
            <a:rPr lang="en-US" sz="1600" b="1" dirty="0" smtClean="0"/>
            <a:t> </a:t>
          </a:r>
          <a:endParaRPr lang="en-US" sz="1600" dirty="0"/>
        </a:p>
      </dgm:t>
    </dgm:pt>
    <dgm:pt modelId="{C8FE3206-D23E-4A2E-B6D4-59DA1895E58A}" type="parTrans" cxnId="{3999DA6A-A92C-40D0-8F4C-2E5CB7FCD947}">
      <dgm:prSet/>
      <dgm:spPr/>
      <dgm:t>
        <a:bodyPr/>
        <a:lstStyle/>
        <a:p>
          <a:endParaRPr lang="en-US"/>
        </a:p>
      </dgm:t>
    </dgm:pt>
    <dgm:pt modelId="{F303E902-F021-4F40-ABC5-090270D04196}" type="sibTrans" cxnId="{3999DA6A-A92C-40D0-8F4C-2E5CB7FCD947}">
      <dgm:prSet/>
      <dgm:spPr/>
      <dgm:t>
        <a:bodyPr/>
        <a:lstStyle/>
        <a:p>
          <a:endParaRPr lang="en-US"/>
        </a:p>
      </dgm:t>
    </dgm:pt>
    <dgm:pt modelId="{505E372B-3786-4223-BD93-370881131CAF}">
      <dgm:prSet custT="1"/>
      <dgm:spPr/>
      <dgm:t>
        <a:bodyPr/>
        <a:lstStyle/>
        <a:p>
          <a:r>
            <a:rPr lang="en-US" sz="1800" dirty="0" smtClean="0"/>
            <a:t>Recognize need for Student Remediation </a:t>
          </a:r>
          <a:endParaRPr lang="en-US" sz="1800" dirty="0"/>
        </a:p>
      </dgm:t>
    </dgm:pt>
    <dgm:pt modelId="{3ADDE3A1-73CB-459B-A08F-313ACE26047F}" type="parTrans" cxnId="{2EEB1DD9-E9F1-433D-BB87-46324D04D77D}">
      <dgm:prSet/>
      <dgm:spPr/>
      <dgm:t>
        <a:bodyPr/>
        <a:lstStyle/>
        <a:p>
          <a:endParaRPr lang="en-US"/>
        </a:p>
      </dgm:t>
    </dgm:pt>
    <dgm:pt modelId="{65D181B9-E4A2-48B9-8DA5-38E0EE291BE8}" type="sibTrans" cxnId="{2EEB1DD9-E9F1-433D-BB87-46324D04D77D}">
      <dgm:prSet/>
      <dgm:spPr/>
      <dgm:t>
        <a:bodyPr/>
        <a:lstStyle/>
        <a:p>
          <a:endParaRPr lang="en-US"/>
        </a:p>
      </dgm:t>
    </dgm:pt>
    <dgm:pt modelId="{13C87C1E-AC61-4C0C-98F0-653C6FEE3D42}" type="pres">
      <dgm:prSet presAssocID="{23914E11-6846-4234-9D42-ABA41605D10D}" presName="Name0" presStyleCnt="0">
        <dgm:presLayoutVars>
          <dgm:dir/>
          <dgm:animLvl val="lvl"/>
          <dgm:resizeHandles val="exact"/>
        </dgm:presLayoutVars>
      </dgm:prSet>
      <dgm:spPr/>
    </dgm:pt>
    <dgm:pt modelId="{0B352C13-7DBB-47CF-9D28-D0B49909A9F5}" type="pres">
      <dgm:prSet presAssocID="{57FB065E-8768-424F-9E4C-D7F769E99D1E}" presName="compositeNode" presStyleCnt="0">
        <dgm:presLayoutVars>
          <dgm:bulletEnabled val="1"/>
        </dgm:presLayoutVars>
      </dgm:prSet>
      <dgm:spPr/>
    </dgm:pt>
    <dgm:pt modelId="{7EDE7202-816F-4F84-8D3D-DA9A4AA11633}" type="pres">
      <dgm:prSet presAssocID="{57FB065E-8768-424F-9E4C-D7F769E99D1E}" presName="bgRect" presStyleLbl="node1" presStyleIdx="0" presStyleCnt="3"/>
      <dgm:spPr/>
      <dgm:t>
        <a:bodyPr/>
        <a:lstStyle/>
        <a:p>
          <a:endParaRPr lang="en-US"/>
        </a:p>
      </dgm:t>
    </dgm:pt>
    <dgm:pt modelId="{E5830337-ECC3-4903-9B48-08CCDFC4DE21}" type="pres">
      <dgm:prSet presAssocID="{57FB065E-8768-424F-9E4C-D7F769E99D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47A74-5EA9-4AA3-8A07-A92BC0EC5F2B}" type="pres">
      <dgm:prSet presAssocID="{57FB065E-8768-424F-9E4C-D7F769E99D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4C080-86A9-4140-B957-CEDFB66591EC}" type="pres">
      <dgm:prSet presAssocID="{0D1165DA-1FA4-4201-BAD9-75B9CAA4D62E}" presName="hSp" presStyleCnt="0"/>
      <dgm:spPr/>
    </dgm:pt>
    <dgm:pt modelId="{75DE49BE-48B0-4D54-86C6-B3840425A645}" type="pres">
      <dgm:prSet presAssocID="{0D1165DA-1FA4-4201-BAD9-75B9CAA4D62E}" presName="vProcSp" presStyleCnt="0"/>
      <dgm:spPr/>
    </dgm:pt>
    <dgm:pt modelId="{DAE48594-0507-42EE-A8B9-F1F605561BE0}" type="pres">
      <dgm:prSet presAssocID="{0D1165DA-1FA4-4201-BAD9-75B9CAA4D62E}" presName="vSp1" presStyleCnt="0"/>
      <dgm:spPr/>
    </dgm:pt>
    <dgm:pt modelId="{AA38807C-A7D8-4F52-8DA3-90C2AB06EC9F}" type="pres">
      <dgm:prSet presAssocID="{0D1165DA-1FA4-4201-BAD9-75B9CAA4D62E}" presName="simulatedConn" presStyleLbl="solidFgAcc1" presStyleIdx="0" presStyleCnt="2"/>
      <dgm:spPr/>
    </dgm:pt>
    <dgm:pt modelId="{BDC4168C-0370-44D1-8CC1-9B3A8B666192}" type="pres">
      <dgm:prSet presAssocID="{0D1165DA-1FA4-4201-BAD9-75B9CAA4D62E}" presName="vSp2" presStyleCnt="0"/>
      <dgm:spPr/>
    </dgm:pt>
    <dgm:pt modelId="{FEBA6101-6692-49C4-AE82-110E1A00B293}" type="pres">
      <dgm:prSet presAssocID="{0D1165DA-1FA4-4201-BAD9-75B9CAA4D62E}" presName="sibTrans" presStyleCnt="0"/>
      <dgm:spPr/>
    </dgm:pt>
    <dgm:pt modelId="{222B4A42-0D21-4267-A45B-7EC87D2B9652}" type="pres">
      <dgm:prSet presAssocID="{7165882A-8E9F-4DC8-A318-31779034DF17}" presName="compositeNode" presStyleCnt="0">
        <dgm:presLayoutVars>
          <dgm:bulletEnabled val="1"/>
        </dgm:presLayoutVars>
      </dgm:prSet>
      <dgm:spPr/>
    </dgm:pt>
    <dgm:pt modelId="{A8351D28-189F-4B00-96A6-608AA6DA87C6}" type="pres">
      <dgm:prSet presAssocID="{7165882A-8E9F-4DC8-A318-31779034DF17}" presName="bgRect" presStyleLbl="node1" presStyleIdx="1" presStyleCnt="3"/>
      <dgm:spPr/>
      <dgm:t>
        <a:bodyPr/>
        <a:lstStyle/>
        <a:p>
          <a:endParaRPr lang="en-US"/>
        </a:p>
      </dgm:t>
    </dgm:pt>
    <dgm:pt modelId="{484EB577-3950-43CA-B233-F10C80081EA3}" type="pres">
      <dgm:prSet presAssocID="{7165882A-8E9F-4DC8-A318-31779034DF1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2F15C-8C16-49E9-96C5-7F327B53A3F4}" type="pres">
      <dgm:prSet presAssocID="{7165882A-8E9F-4DC8-A318-31779034DF1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F97D0-F7A6-4BCB-A013-1F4A88553E2B}" type="pres">
      <dgm:prSet presAssocID="{8A98C751-79D9-45BB-A128-5B18C017AAA9}" presName="hSp" presStyleCnt="0"/>
      <dgm:spPr/>
    </dgm:pt>
    <dgm:pt modelId="{06170706-D90F-46F9-B685-FAD1442B20C6}" type="pres">
      <dgm:prSet presAssocID="{8A98C751-79D9-45BB-A128-5B18C017AAA9}" presName="vProcSp" presStyleCnt="0"/>
      <dgm:spPr/>
    </dgm:pt>
    <dgm:pt modelId="{9BB76A11-7AFA-4112-BBDE-D307D1085320}" type="pres">
      <dgm:prSet presAssocID="{8A98C751-79D9-45BB-A128-5B18C017AAA9}" presName="vSp1" presStyleCnt="0"/>
      <dgm:spPr/>
    </dgm:pt>
    <dgm:pt modelId="{FD5D830B-D46F-4B16-8252-4346229414A9}" type="pres">
      <dgm:prSet presAssocID="{8A98C751-79D9-45BB-A128-5B18C017AAA9}" presName="simulatedConn" presStyleLbl="solidFgAcc1" presStyleIdx="1" presStyleCnt="2"/>
      <dgm:spPr/>
    </dgm:pt>
    <dgm:pt modelId="{F2DCACDE-F090-4815-B380-F88D1197271A}" type="pres">
      <dgm:prSet presAssocID="{8A98C751-79D9-45BB-A128-5B18C017AAA9}" presName="vSp2" presStyleCnt="0"/>
      <dgm:spPr/>
    </dgm:pt>
    <dgm:pt modelId="{0B3E0ACC-61EE-4F69-A084-A90C7045CA08}" type="pres">
      <dgm:prSet presAssocID="{8A98C751-79D9-45BB-A128-5B18C017AAA9}" presName="sibTrans" presStyleCnt="0"/>
      <dgm:spPr/>
    </dgm:pt>
    <dgm:pt modelId="{13A2783A-086D-4CAC-9E75-AE5E7A51D1FF}" type="pres">
      <dgm:prSet presAssocID="{1530CA25-5F2A-4C05-B65C-FFD9810DD391}" presName="compositeNode" presStyleCnt="0">
        <dgm:presLayoutVars>
          <dgm:bulletEnabled val="1"/>
        </dgm:presLayoutVars>
      </dgm:prSet>
      <dgm:spPr/>
    </dgm:pt>
    <dgm:pt modelId="{922A6EF4-8E60-4A60-B3B0-BD592328485A}" type="pres">
      <dgm:prSet presAssocID="{1530CA25-5F2A-4C05-B65C-FFD9810DD391}" presName="bgRect" presStyleLbl="node1" presStyleIdx="2" presStyleCnt="3"/>
      <dgm:spPr/>
      <dgm:t>
        <a:bodyPr/>
        <a:lstStyle/>
        <a:p>
          <a:endParaRPr lang="en-US"/>
        </a:p>
      </dgm:t>
    </dgm:pt>
    <dgm:pt modelId="{D8980003-7B9E-415C-AC4F-6A030AE7E4E5}" type="pres">
      <dgm:prSet presAssocID="{1530CA25-5F2A-4C05-B65C-FFD9810DD39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61AF3-0742-48DA-8F66-424BB35537D7}" type="pres">
      <dgm:prSet presAssocID="{1530CA25-5F2A-4C05-B65C-FFD9810DD39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7A82D-E4BF-41A3-91DF-9FEB86F536AC}" type="presOf" srcId="{7165882A-8E9F-4DC8-A318-31779034DF17}" destId="{484EB577-3950-43CA-B233-F10C80081EA3}" srcOrd="1" destOrd="0" presId="urn:microsoft.com/office/officeart/2005/8/layout/hProcess7"/>
    <dgm:cxn modelId="{3508A94D-8969-4831-BF96-C2427BE2DAFC}" type="presOf" srcId="{01570345-D5B7-453B-8B1A-01BFD6BFE321}" destId="{DB72F15C-8C16-49E9-96C5-7F327B53A3F4}" srcOrd="0" destOrd="1" presId="urn:microsoft.com/office/officeart/2005/8/layout/hProcess7"/>
    <dgm:cxn modelId="{6287DC06-90A2-4927-9BB9-7F079B8FA786}" type="presOf" srcId="{6ADD08ED-AF74-4018-87EA-E4EBA75FC422}" destId="{D3347A74-5EA9-4AA3-8A07-A92BC0EC5F2B}" srcOrd="0" destOrd="2" presId="urn:microsoft.com/office/officeart/2005/8/layout/hProcess7"/>
    <dgm:cxn modelId="{2EEB1DD9-E9F1-433D-BB87-46324D04D77D}" srcId="{1530CA25-5F2A-4C05-B65C-FFD9810DD391}" destId="{505E372B-3786-4223-BD93-370881131CAF}" srcOrd="1" destOrd="0" parTransId="{3ADDE3A1-73CB-459B-A08F-313ACE26047F}" sibTransId="{65D181B9-E4A2-48B9-8DA5-38E0EE291BE8}"/>
    <dgm:cxn modelId="{68A3BCAD-0838-4603-87F3-A0F216028A5C}" type="presOf" srcId="{57FB065E-8768-424F-9E4C-D7F769E99D1E}" destId="{7EDE7202-816F-4F84-8D3D-DA9A4AA11633}" srcOrd="0" destOrd="0" presId="urn:microsoft.com/office/officeart/2005/8/layout/hProcess7"/>
    <dgm:cxn modelId="{8767B589-BB97-4E1E-8CD5-F2DBBCE881C4}" srcId="{7165882A-8E9F-4DC8-A318-31779034DF17}" destId="{6F8D70F3-A45A-4621-AD33-8E0FBF876DD9}" srcOrd="0" destOrd="0" parTransId="{95AE0507-0F8F-4945-A57D-E125324893FD}" sibTransId="{8706C33E-5C30-4189-8A1A-A2091DEBB2D4}"/>
    <dgm:cxn modelId="{D206534F-2F18-48F2-A86E-3B5E3E8CC8AD}" type="presOf" srcId="{1530CA25-5F2A-4C05-B65C-FFD9810DD391}" destId="{922A6EF4-8E60-4A60-B3B0-BD592328485A}" srcOrd="0" destOrd="0" presId="urn:microsoft.com/office/officeart/2005/8/layout/hProcess7"/>
    <dgm:cxn modelId="{3C8E9E28-B366-4AA6-937D-AF7E49FF1C7D}" srcId="{23914E11-6846-4234-9D42-ABA41605D10D}" destId="{1530CA25-5F2A-4C05-B65C-FFD9810DD391}" srcOrd="2" destOrd="0" parTransId="{FBD17A7E-619A-49EC-8CE5-2A244C847690}" sibTransId="{3C820980-8F0E-4C5D-8FAA-4EE2A4F4937C}"/>
    <dgm:cxn modelId="{7E010A9F-9F7A-4EAD-906F-34768F88D058}" type="presOf" srcId="{6F8D70F3-A45A-4621-AD33-8E0FBF876DD9}" destId="{DB72F15C-8C16-49E9-96C5-7F327B53A3F4}" srcOrd="0" destOrd="0" presId="urn:microsoft.com/office/officeart/2005/8/layout/hProcess7"/>
    <dgm:cxn modelId="{8D065E8C-CC7F-42AF-9F4E-3859217BABFC}" type="presOf" srcId="{32AEB2F1-72A3-4028-8D92-0911FCB05D50}" destId="{D3347A74-5EA9-4AA3-8A07-A92BC0EC5F2B}" srcOrd="0" destOrd="0" presId="urn:microsoft.com/office/officeart/2005/8/layout/hProcess7"/>
    <dgm:cxn modelId="{CC174928-E81C-44EB-8085-A7906A9C17DE}" type="presOf" srcId="{CF906A3E-6676-4C66-AE9F-09783AA0B8E3}" destId="{D3347A74-5EA9-4AA3-8A07-A92BC0EC5F2B}" srcOrd="0" destOrd="1" presId="urn:microsoft.com/office/officeart/2005/8/layout/hProcess7"/>
    <dgm:cxn modelId="{112C3AFF-AF64-4D96-9465-A143E155DF90}" type="presOf" srcId="{505E372B-3786-4223-BD93-370881131CAF}" destId="{2DC61AF3-0742-48DA-8F66-424BB35537D7}" srcOrd="0" destOrd="1" presId="urn:microsoft.com/office/officeart/2005/8/layout/hProcess7"/>
    <dgm:cxn modelId="{A0316AF9-6387-4A85-B950-6368EC8E9946}" srcId="{57FB065E-8768-424F-9E4C-D7F769E99D1E}" destId="{6ADD08ED-AF74-4018-87EA-E4EBA75FC422}" srcOrd="2" destOrd="0" parTransId="{1ACA99D8-B15C-415E-A2F9-0351B3684CDF}" sibTransId="{9AA35AAE-74B1-45DD-ABDD-E3C446C8D3E8}"/>
    <dgm:cxn modelId="{B12981D9-780B-4751-90CD-D442D8E70CAB}" type="presOf" srcId="{23914E11-6846-4234-9D42-ABA41605D10D}" destId="{13C87C1E-AC61-4C0C-98F0-653C6FEE3D42}" srcOrd="0" destOrd="0" presId="urn:microsoft.com/office/officeart/2005/8/layout/hProcess7"/>
    <dgm:cxn modelId="{92CCFD65-C6C0-4146-BFB4-0DD4C5D26A21}" srcId="{23914E11-6846-4234-9D42-ABA41605D10D}" destId="{57FB065E-8768-424F-9E4C-D7F769E99D1E}" srcOrd="0" destOrd="0" parTransId="{F4649403-0775-4358-A4E1-7E3CC2502382}" sibTransId="{0D1165DA-1FA4-4201-BAD9-75B9CAA4D62E}"/>
    <dgm:cxn modelId="{D94FA9B7-96F6-4CB9-B8A8-0AEF697985D6}" srcId="{7165882A-8E9F-4DC8-A318-31779034DF17}" destId="{3E2D0A84-5BE5-41E5-B6C7-7B8B98125098}" srcOrd="3" destOrd="0" parTransId="{0360E203-FBE3-439B-8FA6-5CD69A71A47C}" sibTransId="{AA0EAA31-C8E6-4818-9649-C2E45BCFFE22}"/>
    <dgm:cxn modelId="{3999DA6A-A92C-40D0-8F4C-2E5CB7FCD947}" srcId="{7165882A-8E9F-4DC8-A318-31779034DF17}" destId="{652FA3F0-E825-424A-B35F-5288652DD934}" srcOrd="4" destOrd="0" parTransId="{C8FE3206-D23E-4A2E-B6D4-59DA1895E58A}" sibTransId="{F303E902-F021-4F40-ABC5-090270D04196}"/>
    <dgm:cxn modelId="{780B24EA-6265-482B-ADE0-498857D7119C}" type="presOf" srcId="{57FB065E-8768-424F-9E4C-D7F769E99D1E}" destId="{E5830337-ECC3-4903-9B48-08CCDFC4DE21}" srcOrd="1" destOrd="0" presId="urn:microsoft.com/office/officeart/2005/8/layout/hProcess7"/>
    <dgm:cxn modelId="{5D39A207-3A0A-46CD-8AF4-F23D9DE5BE14}" srcId="{1530CA25-5F2A-4C05-B65C-FFD9810DD391}" destId="{F267D18D-5C99-4645-BB96-F18608BFE816}" srcOrd="0" destOrd="0" parTransId="{CB09A5F0-BB6A-4B11-8BC3-541FAB768A77}" sibTransId="{501F371B-4697-4F1F-9251-595C96E4FF80}"/>
    <dgm:cxn modelId="{BAA25943-C2FD-4E66-9C49-551ED27FC50C}" type="presOf" srcId="{1530CA25-5F2A-4C05-B65C-FFD9810DD391}" destId="{D8980003-7B9E-415C-AC4F-6A030AE7E4E5}" srcOrd="1" destOrd="0" presId="urn:microsoft.com/office/officeart/2005/8/layout/hProcess7"/>
    <dgm:cxn modelId="{B7B71A30-4877-4F85-94D3-89887051D2C4}" srcId="{57FB065E-8768-424F-9E4C-D7F769E99D1E}" destId="{CF906A3E-6676-4C66-AE9F-09783AA0B8E3}" srcOrd="1" destOrd="0" parTransId="{B219E7B6-57D3-47E3-B40D-0D6D467C7455}" sibTransId="{3309539E-E995-464B-9D0E-932BEFCF9F6C}"/>
    <dgm:cxn modelId="{EDD686CD-0DD2-4627-9B3D-E2CE2F589CA7}" type="presOf" srcId="{3E2D0A84-5BE5-41E5-B6C7-7B8B98125098}" destId="{DB72F15C-8C16-49E9-96C5-7F327B53A3F4}" srcOrd="0" destOrd="3" presId="urn:microsoft.com/office/officeart/2005/8/layout/hProcess7"/>
    <dgm:cxn modelId="{0C09905D-5EC8-4EA3-878E-E6B9CEA71A8E}" type="presOf" srcId="{7165882A-8E9F-4DC8-A318-31779034DF17}" destId="{A8351D28-189F-4B00-96A6-608AA6DA87C6}" srcOrd="0" destOrd="0" presId="urn:microsoft.com/office/officeart/2005/8/layout/hProcess7"/>
    <dgm:cxn modelId="{43A1FC70-8163-4B36-BEA1-8012E46F2F1B}" type="presOf" srcId="{C879BA40-6439-4A3E-9EA1-6775E4093580}" destId="{DB72F15C-8C16-49E9-96C5-7F327B53A3F4}" srcOrd="0" destOrd="2" presId="urn:microsoft.com/office/officeart/2005/8/layout/hProcess7"/>
    <dgm:cxn modelId="{1B166FFA-9E7E-4D2B-9381-EA9E7C4CDB0F}" srcId="{7165882A-8E9F-4DC8-A318-31779034DF17}" destId="{C879BA40-6439-4A3E-9EA1-6775E4093580}" srcOrd="2" destOrd="0" parTransId="{C68E7E4F-5EDB-468E-9322-5AA610AF493C}" sibTransId="{B213E54A-EFCA-44EF-9438-A6D3C305906F}"/>
    <dgm:cxn modelId="{D69C6CD3-B501-449C-9D49-A87370AA9CF9}" type="presOf" srcId="{F267D18D-5C99-4645-BB96-F18608BFE816}" destId="{2DC61AF3-0742-48DA-8F66-424BB35537D7}" srcOrd="0" destOrd="0" presId="urn:microsoft.com/office/officeart/2005/8/layout/hProcess7"/>
    <dgm:cxn modelId="{8B773BFD-7774-423E-85F4-BEBC4F5E7914}" srcId="{57FB065E-8768-424F-9E4C-D7F769E99D1E}" destId="{32AEB2F1-72A3-4028-8D92-0911FCB05D50}" srcOrd="0" destOrd="0" parTransId="{FC9BB586-6EB7-462E-8035-935A900319DD}" sibTransId="{128EA4E9-696F-4AB2-B737-7C0A9A0CB4BD}"/>
    <dgm:cxn modelId="{FF8E8F46-174C-41DA-BA6A-0A122B94693A}" type="presOf" srcId="{652FA3F0-E825-424A-B35F-5288652DD934}" destId="{DB72F15C-8C16-49E9-96C5-7F327B53A3F4}" srcOrd="0" destOrd="4" presId="urn:microsoft.com/office/officeart/2005/8/layout/hProcess7"/>
    <dgm:cxn modelId="{43169167-0F0E-4604-B761-27AEE9B10A75}" srcId="{23914E11-6846-4234-9D42-ABA41605D10D}" destId="{7165882A-8E9F-4DC8-A318-31779034DF17}" srcOrd="1" destOrd="0" parTransId="{44D29AEB-65D0-4570-BAC2-7B6D2E20969E}" sibTransId="{8A98C751-79D9-45BB-A128-5B18C017AAA9}"/>
    <dgm:cxn modelId="{73A9CFF9-EA41-4A54-A38C-EAE882D85F7C}" srcId="{7165882A-8E9F-4DC8-A318-31779034DF17}" destId="{01570345-D5B7-453B-8B1A-01BFD6BFE321}" srcOrd="1" destOrd="0" parTransId="{DA675529-86F8-4846-88E4-345C7C71ED20}" sibTransId="{110CB6C1-90D2-4BE7-A2F0-3C722A73C99A}"/>
    <dgm:cxn modelId="{6A67D75F-72F4-43AA-9090-0AD59F6F68FE}" type="presParOf" srcId="{13C87C1E-AC61-4C0C-98F0-653C6FEE3D42}" destId="{0B352C13-7DBB-47CF-9D28-D0B49909A9F5}" srcOrd="0" destOrd="0" presId="urn:microsoft.com/office/officeart/2005/8/layout/hProcess7"/>
    <dgm:cxn modelId="{C2BE8262-DC80-415D-B07C-6803F2B22B73}" type="presParOf" srcId="{0B352C13-7DBB-47CF-9D28-D0B49909A9F5}" destId="{7EDE7202-816F-4F84-8D3D-DA9A4AA11633}" srcOrd="0" destOrd="0" presId="urn:microsoft.com/office/officeart/2005/8/layout/hProcess7"/>
    <dgm:cxn modelId="{57FBDD1B-12C1-4730-822A-403ADFBC4EED}" type="presParOf" srcId="{0B352C13-7DBB-47CF-9D28-D0B49909A9F5}" destId="{E5830337-ECC3-4903-9B48-08CCDFC4DE21}" srcOrd="1" destOrd="0" presId="urn:microsoft.com/office/officeart/2005/8/layout/hProcess7"/>
    <dgm:cxn modelId="{14AA6510-C021-41A1-9742-8F977DEE7C1E}" type="presParOf" srcId="{0B352C13-7DBB-47CF-9D28-D0B49909A9F5}" destId="{D3347A74-5EA9-4AA3-8A07-A92BC0EC5F2B}" srcOrd="2" destOrd="0" presId="urn:microsoft.com/office/officeart/2005/8/layout/hProcess7"/>
    <dgm:cxn modelId="{56E7831B-6899-408B-AC3A-3CC80928D420}" type="presParOf" srcId="{13C87C1E-AC61-4C0C-98F0-653C6FEE3D42}" destId="{9E44C080-86A9-4140-B957-CEDFB66591EC}" srcOrd="1" destOrd="0" presId="urn:microsoft.com/office/officeart/2005/8/layout/hProcess7"/>
    <dgm:cxn modelId="{FE01FA94-2B94-4C8F-9135-4FEA36FAC147}" type="presParOf" srcId="{13C87C1E-AC61-4C0C-98F0-653C6FEE3D42}" destId="{75DE49BE-48B0-4D54-86C6-B3840425A645}" srcOrd="2" destOrd="0" presId="urn:microsoft.com/office/officeart/2005/8/layout/hProcess7"/>
    <dgm:cxn modelId="{38CA0F01-934B-421D-B67F-A5E6B910C311}" type="presParOf" srcId="{75DE49BE-48B0-4D54-86C6-B3840425A645}" destId="{DAE48594-0507-42EE-A8B9-F1F605561BE0}" srcOrd="0" destOrd="0" presId="urn:microsoft.com/office/officeart/2005/8/layout/hProcess7"/>
    <dgm:cxn modelId="{779E0B50-8565-44E5-8BE9-B63A630E6B9C}" type="presParOf" srcId="{75DE49BE-48B0-4D54-86C6-B3840425A645}" destId="{AA38807C-A7D8-4F52-8DA3-90C2AB06EC9F}" srcOrd="1" destOrd="0" presId="urn:microsoft.com/office/officeart/2005/8/layout/hProcess7"/>
    <dgm:cxn modelId="{7C0E9C3A-AF53-4308-8916-97E8A753755B}" type="presParOf" srcId="{75DE49BE-48B0-4D54-86C6-B3840425A645}" destId="{BDC4168C-0370-44D1-8CC1-9B3A8B666192}" srcOrd="2" destOrd="0" presId="urn:microsoft.com/office/officeart/2005/8/layout/hProcess7"/>
    <dgm:cxn modelId="{6FC6AE25-B369-4751-A582-2A784357A964}" type="presParOf" srcId="{13C87C1E-AC61-4C0C-98F0-653C6FEE3D42}" destId="{FEBA6101-6692-49C4-AE82-110E1A00B293}" srcOrd="3" destOrd="0" presId="urn:microsoft.com/office/officeart/2005/8/layout/hProcess7"/>
    <dgm:cxn modelId="{7668A8EF-31CB-44D2-BDDB-A7A1F8D2BC2C}" type="presParOf" srcId="{13C87C1E-AC61-4C0C-98F0-653C6FEE3D42}" destId="{222B4A42-0D21-4267-A45B-7EC87D2B9652}" srcOrd="4" destOrd="0" presId="urn:microsoft.com/office/officeart/2005/8/layout/hProcess7"/>
    <dgm:cxn modelId="{A9D54B1E-7923-40B8-AF3C-EE97D1604AC9}" type="presParOf" srcId="{222B4A42-0D21-4267-A45B-7EC87D2B9652}" destId="{A8351D28-189F-4B00-96A6-608AA6DA87C6}" srcOrd="0" destOrd="0" presId="urn:microsoft.com/office/officeart/2005/8/layout/hProcess7"/>
    <dgm:cxn modelId="{6831DEA0-2DC6-441E-8612-F486E7134449}" type="presParOf" srcId="{222B4A42-0D21-4267-A45B-7EC87D2B9652}" destId="{484EB577-3950-43CA-B233-F10C80081EA3}" srcOrd="1" destOrd="0" presId="urn:microsoft.com/office/officeart/2005/8/layout/hProcess7"/>
    <dgm:cxn modelId="{9973636A-B5C1-4130-9E55-4122091789F0}" type="presParOf" srcId="{222B4A42-0D21-4267-A45B-7EC87D2B9652}" destId="{DB72F15C-8C16-49E9-96C5-7F327B53A3F4}" srcOrd="2" destOrd="0" presId="urn:microsoft.com/office/officeart/2005/8/layout/hProcess7"/>
    <dgm:cxn modelId="{CC77AD1F-9C14-424F-AD67-EA28166C2003}" type="presParOf" srcId="{13C87C1E-AC61-4C0C-98F0-653C6FEE3D42}" destId="{63FF97D0-F7A6-4BCB-A013-1F4A88553E2B}" srcOrd="5" destOrd="0" presId="urn:microsoft.com/office/officeart/2005/8/layout/hProcess7"/>
    <dgm:cxn modelId="{17DEDA45-244D-406E-8CC7-B95FE0E92F22}" type="presParOf" srcId="{13C87C1E-AC61-4C0C-98F0-653C6FEE3D42}" destId="{06170706-D90F-46F9-B685-FAD1442B20C6}" srcOrd="6" destOrd="0" presId="urn:microsoft.com/office/officeart/2005/8/layout/hProcess7"/>
    <dgm:cxn modelId="{5AE40286-C3FD-4693-B402-D419343D62D1}" type="presParOf" srcId="{06170706-D90F-46F9-B685-FAD1442B20C6}" destId="{9BB76A11-7AFA-4112-BBDE-D307D1085320}" srcOrd="0" destOrd="0" presId="urn:microsoft.com/office/officeart/2005/8/layout/hProcess7"/>
    <dgm:cxn modelId="{9900C6B3-306B-4AA6-A3E9-6C25153728D8}" type="presParOf" srcId="{06170706-D90F-46F9-B685-FAD1442B20C6}" destId="{FD5D830B-D46F-4B16-8252-4346229414A9}" srcOrd="1" destOrd="0" presId="urn:microsoft.com/office/officeart/2005/8/layout/hProcess7"/>
    <dgm:cxn modelId="{C8BA260F-D79B-4CFC-BBF5-98619875C0B9}" type="presParOf" srcId="{06170706-D90F-46F9-B685-FAD1442B20C6}" destId="{F2DCACDE-F090-4815-B380-F88D1197271A}" srcOrd="2" destOrd="0" presId="urn:microsoft.com/office/officeart/2005/8/layout/hProcess7"/>
    <dgm:cxn modelId="{6E8675E2-E8A9-4FE5-8F6A-89DABF688945}" type="presParOf" srcId="{13C87C1E-AC61-4C0C-98F0-653C6FEE3D42}" destId="{0B3E0ACC-61EE-4F69-A084-A90C7045CA08}" srcOrd="7" destOrd="0" presId="urn:microsoft.com/office/officeart/2005/8/layout/hProcess7"/>
    <dgm:cxn modelId="{D365FABB-805D-44DB-97C5-AD23A2D05D1B}" type="presParOf" srcId="{13C87C1E-AC61-4C0C-98F0-653C6FEE3D42}" destId="{13A2783A-086D-4CAC-9E75-AE5E7A51D1FF}" srcOrd="8" destOrd="0" presId="urn:microsoft.com/office/officeart/2005/8/layout/hProcess7"/>
    <dgm:cxn modelId="{1F80FF9B-6810-471F-9315-0238DB5D26D3}" type="presParOf" srcId="{13A2783A-086D-4CAC-9E75-AE5E7A51D1FF}" destId="{922A6EF4-8E60-4A60-B3B0-BD592328485A}" srcOrd="0" destOrd="0" presId="urn:microsoft.com/office/officeart/2005/8/layout/hProcess7"/>
    <dgm:cxn modelId="{9807C3FD-45E9-4FF2-9978-F72770A2D61A}" type="presParOf" srcId="{13A2783A-086D-4CAC-9E75-AE5E7A51D1FF}" destId="{D8980003-7B9E-415C-AC4F-6A030AE7E4E5}" srcOrd="1" destOrd="0" presId="urn:microsoft.com/office/officeart/2005/8/layout/hProcess7"/>
    <dgm:cxn modelId="{53C617FF-278E-4579-94D0-54DA804CE4FE}" type="presParOf" srcId="{13A2783A-086D-4CAC-9E75-AE5E7A51D1FF}" destId="{2DC61AF3-0742-48DA-8F66-424BB35537D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BE175-6924-44A8-AE4F-447D05A41689}">
      <dsp:nvSpPr>
        <dsp:cNvPr id="0" name=""/>
        <dsp:cNvSpPr/>
      </dsp:nvSpPr>
      <dsp:spPr>
        <a:xfrm>
          <a:off x="4270149" y="904873"/>
          <a:ext cx="1910325" cy="4245230"/>
        </a:xfrm>
        <a:prstGeom prst="wedgeRectCallout">
          <a:avLst>
            <a:gd name="adj1" fmla="val 0"/>
            <a:gd name="adj2" fmla="val 0"/>
          </a:avLst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ym typeface="Wingdings"/>
            </a:rPr>
            <a:t></a:t>
          </a:r>
          <a:r>
            <a:rPr lang="en-US" sz="1900" kern="1200" dirty="0" smtClean="0"/>
            <a:t>Selected Panel Members</a:t>
          </a:r>
          <a:endParaRPr lang="en-US" sz="1900" kern="1200" dirty="0"/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ym typeface="Wingdings"/>
            </a:rPr>
            <a:t></a:t>
          </a:r>
          <a:r>
            <a:rPr lang="en-US" sz="1900" kern="1200" dirty="0" smtClean="0"/>
            <a:t>Experts Revise Standards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ym typeface="Wingdings"/>
            </a:rPr>
            <a:t></a:t>
          </a:r>
          <a:r>
            <a:rPr lang="en-US" sz="1900" kern="1200" dirty="0" smtClean="0"/>
            <a:t>Incorporate Feedback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ym typeface="Wingdings"/>
            </a:rPr>
            <a:t></a:t>
          </a:r>
          <a:r>
            <a:rPr lang="en-US" sz="1900" kern="1200" dirty="0" smtClean="0"/>
            <a:t>Developed National Assessment </a:t>
          </a:r>
          <a:endParaRPr lang="en-US" sz="1900" kern="1200" dirty="0" smtClean="0"/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512594" y="904873"/>
        <a:ext cx="1667881" cy="4245230"/>
      </dsp:txXfrm>
    </dsp:sp>
    <dsp:sp modelId="{FD2A35D1-2D2E-4605-9A95-FCD8195A9158}">
      <dsp:nvSpPr>
        <dsp:cNvPr id="0" name=""/>
        <dsp:cNvSpPr/>
      </dsp:nvSpPr>
      <dsp:spPr>
        <a:xfrm>
          <a:off x="4270149" y="0"/>
          <a:ext cx="1910325" cy="906418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Educators</a:t>
          </a:r>
          <a:endParaRPr lang="en-US" sz="3200" kern="1200" dirty="0"/>
        </a:p>
      </dsp:txBody>
      <dsp:txXfrm>
        <a:off x="4270149" y="0"/>
        <a:ext cx="1910325" cy="906418"/>
      </dsp:txXfrm>
    </dsp:sp>
    <dsp:sp modelId="{D7AB5B43-B5BC-4799-A223-E83708999E25}">
      <dsp:nvSpPr>
        <dsp:cNvPr id="0" name=""/>
        <dsp:cNvSpPr/>
      </dsp:nvSpPr>
      <dsp:spPr>
        <a:xfrm>
          <a:off x="2359250" y="904873"/>
          <a:ext cx="1910325" cy="3942404"/>
        </a:xfrm>
        <a:prstGeom prst="wedgeRectCallout">
          <a:avLst>
            <a:gd name="adj1" fmla="val 62500"/>
            <a:gd name="adj2" fmla="val 20830"/>
          </a:avLst>
        </a:prstGeom>
        <a:solidFill>
          <a:srgbClr val="09B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</a:t>
          </a:r>
          <a:r>
            <a:rPr lang="en-US" sz="1800" kern="1200" dirty="0" smtClean="0"/>
            <a:t>Researched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Textbooks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</a:t>
          </a:r>
          <a:r>
            <a:rPr lang="en-US" sz="1800" kern="1200" dirty="0" smtClean="0"/>
            <a:t>I Love Islam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IQRA’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Good Word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</a:t>
          </a:r>
          <a:r>
            <a:rPr lang="en-US" sz="1800" kern="1200" dirty="0" smtClean="0"/>
            <a:t>Charted   Commonalities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Developed Accepted Standards</a:t>
          </a:r>
          <a:endParaRPr lang="en-US" sz="1800" kern="1200" dirty="0"/>
        </a:p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601695" y="904873"/>
        <a:ext cx="1667881" cy="3942404"/>
      </dsp:txXfrm>
    </dsp:sp>
    <dsp:sp modelId="{90E54F54-B1D4-429B-94D0-D7B3FC7AB315}">
      <dsp:nvSpPr>
        <dsp:cNvPr id="0" name=""/>
        <dsp:cNvSpPr/>
      </dsp:nvSpPr>
      <dsp:spPr>
        <a:xfrm>
          <a:off x="2359250" y="146777"/>
          <a:ext cx="1910325" cy="758095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Textbooks</a:t>
          </a:r>
          <a:endParaRPr lang="en-US" sz="3200" kern="1200" dirty="0"/>
        </a:p>
      </dsp:txBody>
      <dsp:txXfrm>
        <a:off x="2359250" y="146777"/>
        <a:ext cx="1910325" cy="758095"/>
      </dsp:txXfrm>
    </dsp:sp>
    <dsp:sp modelId="{6ABFF1EF-1754-4A84-AE98-3A5632180DD6}">
      <dsp:nvSpPr>
        <dsp:cNvPr id="0" name=""/>
        <dsp:cNvSpPr/>
      </dsp:nvSpPr>
      <dsp:spPr>
        <a:xfrm>
          <a:off x="448924" y="904873"/>
          <a:ext cx="1910325" cy="3639063"/>
        </a:xfrm>
        <a:prstGeom prst="wedgeRectCallout">
          <a:avLst>
            <a:gd name="adj1" fmla="val 62500"/>
            <a:gd name="adj2" fmla="val 20830"/>
          </a:avLst>
        </a:prstGeom>
        <a:solidFill>
          <a:srgbClr val="FF8BC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</a:t>
          </a:r>
          <a:r>
            <a:rPr lang="en-US" sz="1800" kern="1200" dirty="0" smtClean="0"/>
            <a:t>Approached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Major Schools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</a:t>
          </a:r>
          <a:r>
            <a:rPr lang="en-US" sz="1800" kern="1200" dirty="0" smtClean="0"/>
            <a:t>Gathered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Curricula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</a:t>
          </a:r>
          <a:r>
            <a:rPr lang="en-US" sz="1800" kern="1200" dirty="0" smtClean="0"/>
            <a:t>Charted   Commonalities  </a:t>
          </a:r>
          <a:endParaRPr lang="en-US" sz="1800" kern="1200" dirty="0"/>
        </a:p>
      </dsp:txBody>
      <dsp:txXfrm>
        <a:off x="691369" y="904873"/>
        <a:ext cx="1667881" cy="3639063"/>
      </dsp:txXfrm>
    </dsp:sp>
    <dsp:sp modelId="{2B88B6BB-1330-4184-BBEF-37C57E8CCD3D}">
      <dsp:nvSpPr>
        <dsp:cNvPr id="0" name=""/>
        <dsp:cNvSpPr/>
      </dsp:nvSpPr>
      <dsp:spPr>
        <a:xfrm>
          <a:off x="448924" y="298191"/>
          <a:ext cx="1910325" cy="606682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Schools</a:t>
          </a:r>
          <a:endParaRPr lang="en-US" sz="3200" kern="1200" dirty="0"/>
        </a:p>
      </dsp:txBody>
      <dsp:txXfrm>
        <a:off x="448924" y="298191"/>
        <a:ext cx="1910325" cy="606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E7202-816F-4F84-8D3D-DA9A4AA11633}">
      <dsp:nvSpPr>
        <dsp:cNvPr id="0" name=""/>
        <dsp:cNvSpPr/>
      </dsp:nvSpPr>
      <dsp:spPr>
        <a:xfrm>
          <a:off x="651" y="590701"/>
          <a:ext cx="2804331" cy="3365197"/>
        </a:xfrm>
        <a:prstGeom prst="roundRect">
          <a:avLst>
            <a:gd name="adj" fmla="val 5000"/>
          </a:avLst>
        </a:prstGeom>
        <a:solidFill>
          <a:srgbClr val="336699"/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D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</a:t>
          </a:r>
          <a:endParaRPr lang="en-US" sz="3500" kern="1200" dirty="0">
            <a:solidFill>
              <a:srgbClr val="FFDD7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098646" y="1689999"/>
        <a:ext cx="2759461" cy="560866"/>
      </dsp:txXfrm>
    </dsp:sp>
    <dsp:sp modelId="{D3347A74-5EA9-4AA3-8A07-A92BC0EC5F2B}">
      <dsp:nvSpPr>
        <dsp:cNvPr id="0" name=""/>
        <dsp:cNvSpPr/>
      </dsp:nvSpPr>
      <dsp:spPr>
        <a:xfrm>
          <a:off x="561517" y="590701"/>
          <a:ext cx="2089226" cy="3365197"/>
        </a:xfrm>
        <a:prstGeom prst="rect">
          <a:avLst/>
        </a:prstGeom>
        <a:noFill/>
        <a:ln w="47625" cap="flat" cmpd="dbl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Unite Islamic Schools across North America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Establish a more Challenging and Meaningful Standard for Islamic Curricula</a:t>
          </a:r>
          <a:endParaRPr lang="en-US" sz="1800" kern="1200" dirty="0"/>
        </a:p>
      </dsp:txBody>
      <dsp:txXfrm>
        <a:off x="561517" y="590701"/>
        <a:ext cx="2089226" cy="3365197"/>
      </dsp:txXfrm>
    </dsp:sp>
    <dsp:sp modelId="{A8351D28-189F-4B00-96A6-608AA6DA87C6}">
      <dsp:nvSpPr>
        <dsp:cNvPr id="0" name=""/>
        <dsp:cNvSpPr/>
      </dsp:nvSpPr>
      <dsp:spPr>
        <a:xfrm>
          <a:off x="2903134" y="590701"/>
          <a:ext cx="2804331" cy="3365197"/>
        </a:xfrm>
        <a:prstGeom prst="roundRect">
          <a:avLst>
            <a:gd name="adj" fmla="val 5000"/>
          </a:avLst>
        </a:prstGeom>
        <a:solidFill>
          <a:srgbClr val="00B400"/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D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</a:t>
          </a:r>
          <a:endParaRPr lang="en-US" sz="3500" kern="1200" dirty="0">
            <a:solidFill>
              <a:srgbClr val="FFDD7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803836" y="1689999"/>
        <a:ext cx="2759461" cy="560866"/>
      </dsp:txXfrm>
    </dsp:sp>
    <dsp:sp modelId="{AA38807C-A7D8-4F52-8DA3-90C2AB06EC9F}">
      <dsp:nvSpPr>
        <dsp:cNvPr id="0" name=""/>
        <dsp:cNvSpPr/>
      </dsp:nvSpPr>
      <dsp:spPr>
        <a:xfrm rot="5400000">
          <a:off x="2669733" y="3266976"/>
          <a:ext cx="494845" cy="42064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2F15C-8C16-49E9-96C5-7F327B53A3F4}">
      <dsp:nvSpPr>
        <dsp:cNvPr id="0" name=""/>
        <dsp:cNvSpPr/>
      </dsp:nvSpPr>
      <dsp:spPr>
        <a:xfrm>
          <a:off x="3464000" y="590701"/>
          <a:ext cx="2089226" cy="3365197"/>
        </a:xfrm>
        <a:prstGeom prst="rect">
          <a:avLst/>
        </a:prstGeom>
        <a:noFill/>
        <a:ln w="47625" cap="flat" cmpd="dbl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Evaluate Curriculum Effectiveness	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Measure Student Achievement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 Student Progress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Instructional Methods and Best Practice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Program as Marketing Tool for the School</a:t>
          </a:r>
          <a:r>
            <a:rPr lang="en-US" sz="1600" b="1" kern="1200" dirty="0" smtClean="0"/>
            <a:t> </a:t>
          </a:r>
          <a:endParaRPr lang="en-US" sz="1600" kern="1200" dirty="0"/>
        </a:p>
      </dsp:txBody>
      <dsp:txXfrm>
        <a:off x="3464000" y="590701"/>
        <a:ext cx="2089226" cy="3365197"/>
      </dsp:txXfrm>
    </dsp:sp>
    <dsp:sp modelId="{922A6EF4-8E60-4A60-B3B0-BD592328485A}">
      <dsp:nvSpPr>
        <dsp:cNvPr id="0" name=""/>
        <dsp:cNvSpPr/>
      </dsp:nvSpPr>
      <dsp:spPr>
        <a:xfrm>
          <a:off x="5805617" y="590701"/>
          <a:ext cx="2804331" cy="3365197"/>
        </a:xfrm>
        <a:prstGeom prst="roundRect">
          <a:avLst>
            <a:gd name="adj" fmla="val 5000"/>
          </a:avLst>
        </a:prstGeom>
        <a:solidFill>
          <a:schemeClr val="accent2">
            <a:hueOff val="11719146"/>
            <a:satOff val="46535"/>
            <a:lumOff val="10588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FFDD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</a:t>
          </a:r>
          <a:endParaRPr lang="en-US" sz="3500" kern="1200" dirty="0">
            <a:solidFill>
              <a:srgbClr val="FFDD7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4706319" y="1689999"/>
        <a:ext cx="2759461" cy="560866"/>
      </dsp:txXfrm>
    </dsp:sp>
    <dsp:sp modelId="{FD5D830B-D46F-4B16-8252-4346229414A9}">
      <dsp:nvSpPr>
        <dsp:cNvPr id="0" name=""/>
        <dsp:cNvSpPr/>
      </dsp:nvSpPr>
      <dsp:spPr>
        <a:xfrm rot="5400000">
          <a:off x="5572215" y="3266976"/>
          <a:ext cx="494845" cy="42064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719146"/>
              <a:satOff val="46535"/>
              <a:lumOff val="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61AF3-0742-48DA-8F66-424BB35537D7}">
      <dsp:nvSpPr>
        <dsp:cNvPr id="0" name=""/>
        <dsp:cNvSpPr/>
      </dsp:nvSpPr>
      <dsp:spPr>
        <a:xfrm>
          <a:off x="6366483" y="590701"/>
          <a:ext cx="2089226" cy="3365197"/>
        </a:xfrm>
        <a:prstGeom prst="rect">
          <a:avLst/>
        </a:prstGeom>
        <a:noFill/>
        <a:ln w="47625" cap="flat" cmpd="dbl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Recognize need for Student Enrichment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Recognize need for Student Remediation </a:t>
          </a:r>
          <a:endParaRPr lang="en-US" sz="1800" kern="1200" dirty="0"/>
        </a:p>
      </dsp:txBody>
      <dsp:txXfrm>
        <a:off x="6366483" y="590701"/>
        <a:ext cx="2089226" cy="3365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5B6D-3BD2-410C-B506-03BAB1A428FE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6DDB2-0E79-4079-9975-1CA390A6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61B2FCE-EDB6-44E7-B7DA-DE6638A59395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9BE449B-85CB-487F-92D7-D18B3A18BC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qrafoundation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54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en-US" sz="54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en-US" sz="54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endParaRPr lang="en-US" sz="5400" b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D71"/>
                </a:solidFill>
              </a:rPr>
              <a:t>Islamic studies standardized tests</a:t>
            </a:r>
            <a:endParaRPr lang="en-US" dirty="0">
              <a:solidFill>
                <a:srgbClr val="FFDD71"/>
              </a:solidFill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52400" y="3873220"/>
            <a:ext cx="4267200" cy="28323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Triangle 4"/>
          <p:cNvSpPr/>
          <p:nvPr/>
        </p:nvSpPr>
        <p:spPr>
          <a:xfrm rot="10800000">
            <a:off x="152400" y="3873220"/>
            <a:ext cx="6692338" cy="275617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1659465">
            <a:off x="4420318" y="6139995"/>
            <a:ext cx="638113" cy="488483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 rot="1945427">
            <a:off x="2465058" y="4994858"/>
            <a:ext cx="349477" cy="43529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inus 11"/>
          <p:cNvSpPr/>
          <p:nvPr/>
        </p:nvSpPr>
        <p:spPr>
          <a:xfrm rot="1659465">
            <a:off x="3277318" y="5487322"/>
            <a:ext cx="638113" cy="488483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 rot="1877139">
            <a:off x="1681265" y="4552043"/>
            <a:ext cx="349477" cy="43529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 rot="1659465">
            <a:off x="1011233" y="4225240"/>
            <a:ext cx="224456" cy="31251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6374" y="3924299"/>
            <a:ext cx="3110938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Road to Success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5" idx="4"/>
          </p:cNvCxnSpPr>
          <p:nvPr/>
        </p:nvCxnSpPr>
        <p:spPr>
          <a:xfrm>
            <a:off x="152400" y="3873220"/>
            <a:ext cx="669233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Benefits of the Tests 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69993812"/>
              </p:ext>
            </p:extLst>
          </p:nvPr>
        </p:nvGraphicFramePr>
        <p:xfrm>
          <a:off x="238125" y="1025152"/>
          <a:ext cx="86106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s://encrypted-tbn1.gstatic.com/images?q=tbn:ANd9GcTYuJJRsCMzU637P8A8YLJcdJEUkzyd2C-94gQs8TuqjuyZ9lrUN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48249"/>
            <a:ext cx="1524000" cy="152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eavechartersalone.com/wp-content/uploads/2011/09/schoolbusoutsid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38" y="5156775"/>
            <a:ext cx="2124887" cy="124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3.gstatic.com/images?q=tbn:ANd9GcQ9q_qmCOiHGmkJdiNuwKk0C3m2KKD0Xo-BFJEkiQwvF8VCt2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156775"/>
            <a:ext cx="1883435" cy="1247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0081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Who is Eligible to Take the Tests?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15" y="1676400"/>
            <a:ext cx="900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7794"/>
                </a:solidFill>
              </a:rPr>
              <a:t>Students from Grades 2 thru 8</a:t>
            </a:r>
          </a:p>
        </p:txBody>
      </p:sp>
      <p:pic>
        <p:nvPicPr>
          <p:cNvPr id="8198" name="Picture 6" descr="http://2.bp.blogspot.com/-bBAv7cWAWrQ/UEeUXD4GemI/AAAAAAAAA7M/6JFYSwLOkbs/s1600/pencil-sharpe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45841"/>
            <a:ext cx="5829300" cy="3454401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3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Scheduling Testing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15" y="1676400"/>
            <a:ext cx="900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107" y="156867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Optimal Testing Time:  Between March </a:t>
            </a:r>
            <a:r>
              <a:rPr 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- </a:t>
            </a:r>
            <a:r>
              <a:rPr 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May</a:t>
            </a:r>
            <a:endParaRPr 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07" y="2438400"/>
            <a:ext cx="5638800" cy="40227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64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Using Data From Tests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15" y="1676400"/>
            <a:ext cx="900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68678"/>
            <a:ext cx="8411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97794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97794"/>
                </a:solidFill>
              </a:rPr>
              <a:t>Determine areas for remediation or enrichment</a:t>
            </a:r>
          </a:p>
          <a:p>
            <a:endParaRPr lang="en-US" sz="2400" b="1" dirty="0" smtClean="0">
              <a:solidFill>
                <a:srgbClr val="997794"/>
              </a:solidFill>
            </a:endParaRPr>
          </a:p>
          <a:p>
            <a:pPr marL="457200" indent="-457200">
              <a:buClr>
                <a:srgbClr val="997794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97794"/>
                </a:solidFill>
              </a:rPr>
              <a:t>Gain insights on program effectiveness</a:t>
            </a:r>
            <a:endParaRPr lang="en-US" sz="2400" b="1" dirty="0">
              <a:solidFill>
                <a:srgbClr val="997794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82" y="3048000"/>
            <a:ext cx="5562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4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How Can Schools Participate 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15" y="1676400"/>
            <a:ext cx="900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1371599"/>
            <a:ext cx="6934200" cy="40386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Visit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www.iqrafoundation.com</a:t>
            </a:r>
            <a:r>
              <a:rPr lang="en-US" sz="1800" dirty="0" smtClean="0">
                <a:solidFill>
                  <a:schemeClr val="tx1"/>
                </a:solidFill>
              </a:rPr>
              <a:t> to view National Standards</a:t>
            </a: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Order materials and scoring from </a:t>
            </a:r>
            <a:r>
              <a:rPr lang="en-US" sz="1800" dirty="0" err="1" smtClean="0">
                <a:solidFill>
                  <a:schemeClr val="tx1"/>
                </a:solidFill>
              </a:rPr>
              <a:t>SME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endParaRPr lang="en-US" sz="400" dirty="0">
              <a:solidFill>
                <a:schemeClr val="tx1"/>
              </a:solidFill>
            </a:endParaRP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Add testing dates to school calendar</a:t>
            </a: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Train faculty for accurate test administration</a:t>
            </a: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400050" indent="-400050">
              <a:buClr>
                <a:srgbClr val="292929"/>
              </a:buClr>
              <a:buFont typeface="Wingdings 3" pitchFamily="18" charset="2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Interpret, share, and apply data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61631"/>
            <a:ext cx="3581400" cy="2268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3962400"/>
            <a:ext cx="4343400" cy="2667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Complete </a:t>
            </a:r>
            <a:r>
              <a:rPr lang="en-US" sz="2000" dirty="0" err="1" smtClean="0"/>
              <a:t>SME</a:t>
            </a:r>
            <a:r>
              <a:rPr lang="en-US" sz="2000" dirty="0" smtClean="0"/>
              <a:t> Order Form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 marL="571500" lvl="1" indent="-1143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Fax to </a:t>
            </a:r>
            <a:r>
              <a:rPr lang="en-US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217-355-0379 </a:t>
            </a:r>
          </a:p>
          <a:p>
            <a:pPr marL="571500" lvl="1" indent="-114300">
              <a:lnSpc>
                <a:spcPct val="90000"/>
              </a:lnSpc>
              <a:buFont typeface="Arial" pitchFamily="34" charset="0"/>
              <a:buChar char="•"/>
            </a:pPr>
            <a:endParaRPr lang="en-US" sz="2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1500" lvl="1" indent="-1143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/>
              <a:t>or Call </a:t>
            </a:r>
            <a:r>
              <a:rPr lang="en-US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877-782-8269 </a:t>
            </a:r>
            <a:r>
              <a:rPr lang="en-US" sz="2400" b="1" dirty="0" smtClean="0"/>
              <a:t>	</a:t>
            </a:r>
          </a:p>
          <a:p>
            <a:pPr marL="571500" lvl="1" indent="-114300">
              <a:lnSpc>
                <a:spcPct val="90000"/>
              </a:lnSpc>
              <a:buFont typeface="Arial" pitchFamily="34" charset="0"/>
              <a:buChar char="•"/>
            </a:pPr>
            <a:endParaRPr lang="en-US" sz="1400" dirty="0" smtClean="0">
              <a:solidFill>
                <a:srgbClr val="660066"/>
              </a:solidFill>
            </a:endParaRPr>
          </a:p>
          <a:p>
            <a:pPr marL="571500" lvl="1" indent="-114300">
              <a:lnSpc>
                <a:spcPct val="90000"/>
              </a:lnSpc>
              <a:buFont typeface="Arial" pitchFamily="34" charset="0"/>
              <a:buChar char="•"/>
            </a:pPr>
            <a:endParaRPr lang="en-US" sz="1200" dirty="0">
              <a:solidFill>
                <a:srgbClr val="660066"/>
              </a:solidFill>
            </a:endParaRPr>
          </a:p>
          <a:p>
            <a:pPr indent="-457200">
              <a:lnSpc>
                <a:spcPct val="90000"/>
              </a:lnSpc>
            </a:pPr>
            <a:r>
              <a:rPr lang="en-US" sz="1200" dirty="0" smtClean="0">
                <a:solidFill>
                  <a:srgbClr val="080808"/>
                </a:solidFill>
              </a:rPr>
              <a:t>Strategic Measurement and Evaluation, </a:t>
            </a:r>
            <a:r>
              <a:rPr lang="en-US" sz="1200" dirty="0" err="1" smtClean="0">
                <a:solidFill>
                  <a:srgbClr val="080808"/>
                </a:solidFill>
              </a:rPr>
              <a:t>Inc</a:t>
            </a:r>
            <a:endParaRPr lang="en-US" sz="1200" dirty="0" smtClean="0">
              <a:solidFill>
                <a:srgbClr val="080808"/>
              </a:solidFill>
            </a:endParaRPr>
          </a:p>
          <a:p>
            <a:pPr marL="0" lvl="3">
              <a:lnSpc>
                <a:spcPct val="90000"/>
              </a:lnSpc>
            </a:pPr>
            <a:r>
              <a:rPr lang="en-US" sz="1200" dirty="0" smtClean="0">
                <a:solidFill>
                  <a:srgbClr val="080808"/>
                </a:solidFill>
              </a:rPr>
              <a:t>ATTN: Islamic Studies Standardized Test Services</a:t>
            </a:r>
          </a:p>
          <a:p>
            <a:pPr marL="0" lvl="3">
              <a:lnSpc>
                <a:spcPct val="90000"/>
              </a:lnSpc>
            </a:pPr>
            <a:r>
              <a:rPr lang="en-US" sz="1200" dirty="0" smtClean="0">
                <a:solidFill>
                  <a:srgbClr val="080808"/>
                </a:solidFill>
              </a:rPr>
              <a:t>701 Devonshire Drive, Suite B-14</a:t>
            </a:r>
          </a:p>
          <a:p>
            <a:pPr marL="0" lvl="3">
              <a:lnSpc>
                <a:spcPct val="90000"/>
              </a:lnSpc>
            </a:pPr>
            <a:r>
              <a:rPr lang="en-US" sz="1200" dirty="0" smtClean="0">
                <a:solidFill>
                  <a:srgbClr val="080808"/>
                </a:solidFill>
              </a:rPr>
              <a:t>Champaign, Illinois 61820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100" b="1" dirty="0" smtClean="0">
              <a:solidFill>
                <a:srgbClr val="660066"/>
              </a:solidFill>
            </a:endParaRPr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308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What is the </a:t>
            </a:r>
            <a:r>
              <a:rPr lang="en-US" sz="4400" dirty="0" err="1" smtClean="0">
                <a:solidFill>
                  <a:schemeClr val="accent2"/>
                </a:solidFill>
                <a:latin typeface="+mj-lt"/>
              </a:rPr>
              <a:t>ISST</a:t>
            </a: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?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362" y="1533465"/>
            <a:ext cx="90246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national assessment program designed to provide </a:t>
            </a:r>
            <a:r>
              <a:rPr lang="en-US" sz="2000" dirty="0" smtClean="0"/>
              <a:t>schools with </a:t>
            </a:r>
            <a:r>
              <a:rPr lang="en-US" sz="2000" dirty="0"/>
              <a:t>valuable data on a student’s ability to master concepts within four major subjects: </a:t>
            </a: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1714500" lvl="3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rgbClr val="1C1C1C"/>
                </a:solidFill>
              </a:rPr>
              <a:t>Quran’ic</a:t>
            </a:r>
            <a:r>
              <a:rPr lang="en-US" sz="2000" dirty="0" smtClean="0">
                <a:solidFill>
                  <a:srgbClr val="1C1C1C"/>
                </a:solidFill>
              </a:rPr>
              <a:t> Studies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rgbClr val="1C1C1C"/>
                </a:solidFill>
              </a:rPr>
              <a:t>Aqidah</a:t>
            </a:r>
            <a:r>
              <a:rPr lang="en-US" sz="2000" dirty="0">
                <a:solidFill>
                  <a:srgbClr val="1C1C1C"/>
                </a:solidFill>
              </a:rPr>
              <a:t>, </a:t>
            </a:r>
            <a:r>
              <a:rPr lang="en-US" sz="2000" dirty="0" err="1" smtClean="0">
                <a:solidFill>
                  <a:srgbClr val="1C1C1C"/>
                </a:solidFill>
              </a:rPr>
              <a:t>Fiqh</a:t>
            </a:r>
            <a:r>
              <a:rPr lang="en-US" sz="2000" dirty="0" smtClean="0">
                <a:solidFill>
                  <a:srgbClr val="1C1C1C"/>
                </a:solidFill>
              </a:rPr>
              <a:t> </a:t>
            </a:r>
            <a:r>
              <a:rPr lang="en-US" sz="2000" dirty="0">
                <a:solidFill>
                  <a:srgbClr val="1C1C1C"/>
                </a:solidFill>
              </a:rPr>
              <a:t>and </a:t>
            </a:r>
            <a:r>
              <a:rPr lang="en-US" sz="2000" dirty="0" err="1" smtClean="0">
                <a:solidFill>
                  <a:srgbClr val="1C1C1C"/>
                </a:solidFill>
              </a:rPr>
              <a:t>Akhlaq</a:t>
            </a:r>
            <a:r>
              <a:rPr lang="en-US" sz="2000" dirty="0" smtClean="0">
                <a:solidFill>
                  <a:srgbClr val="1C1C1C"/>
                </a:solidFill>
              </a:rPr>
              <a:t>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rgbClr val="1C1C1C"/>
                </a:solidFill>
              </a:rPr>
              <a:t>Sirah</a:t>
            </a:r>
            <a:r>
              <a:rPr lang="en-US" sz="2000" dirty="0" smtClean="0">
                <a:solidFill>
                  <a:srgbClr val="1C1C1C"/>
                </a:solidFill>
              </a:rPr>
              <a:t> </a:t>
            </a:r>
            <a:r>
              <a:rPr lang="en-US" sz="2000" dirty="0">
                <a:solidFill>
                  <a:srgbClr val="1C1C1C"/>
                </a:solidFill>
              </a:rPr>
              <a:t>and </a:t>
            </a:r>
            <a:r>
              <a:rPr lang="en-US" sz="2000" dirty="0" smtClean="0">
                <a:solidFill>
                  <a:srgbClr val="1C1C1C"/>
                </a:solidFill>
              </a:rPr>
              <a:t>Hadith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1C1C1C"/>
                </a:solidFill>
              </a:rPr>
              <a:t>Islamic History</a:t>
            </a:r>
          </a:p>
          <a:p>
            <a:pPr marL="1257300" lvl="2" indent="-342900">
              <a:buFont typeface="+mj-lt"/>
              <a:buAutoNum type="arabicPeriod"/>
            </a:pPr>
            <a:endParaRPr lang="en-US" sz="2000" dirty="0" smtClean="0">
              <a:solidFill>
                <a:srgbClr val="1C1C1C"/>
              </a:solidFill>
            </a:endParaRPr>
          </a:p>
          <a:p>
            <a:pPr lvl="2"/>
            <a:endParaRPr lang="en-US" sz="2000" dirty="0">
              <a:solidFill>
                <a:srgbClr val="1C1C1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Tests </a:t>
            </a:r>
            <a:r>
              <a:rPr lang="en-US" sz="2000" dirty="0"/>
              <a:t>are based on the National Islamic Studies Standards (</a:t>
            </a:r>
            <a:r>
              <a:rPr lang="en-US" sz="2000" dirty="0" err="1"/>
              <a:t>NISS</a:t>
            </a:r>
            <a:r>
              <a:rPr lang="en-US" sz="2000" dirty="0"/>
              <a:t>) </a:t>
            </a:r>
            <a:endParaRPr lang="en-US" sz="2000" dirty="0" smtClean="0"/>
          </a:p>
          <a:p>
            <a:pPr marL="742950" lvl="1" indent="-173038">
              <a:buFont typeface="Tw Cen MT" pitchFamily="34" charset="0"/>
              <a:buChar char="ˉ"/>
            </a:pPr>
            <a:r>
              <a:rPr lang="en-US" dirty="0" smtClean="0"/>
              <a:t>developed </a:t>
            </a:r>
            <a:r>
              <a:rPr lang="en-US" dirty="0"/>
              <a:t>by </a:t>
            </a:r>
            <a:r>
              <a:rPr lang="en-US" dirty="0" smtClean="0"/>
              <a:t>a committee </a:t>
            </a:r>
            <a:r>
              <a:rPr lang="en-US" dirty="0"/>
              <a:t>of Islamic scholars, professors, </a:t>
            </a:r>
            <a:r>
              <a:rPr lang="en-US" dirty="0" smtClean="0"/>
              <a:t>certified teachers, principals (from across </a:t>
            </a:r>
            <a:r>
              <a:rPr lang="en-US" dirty="0"/>
              <a:t>the </a:t>
            </a:r>
            <a:r>
              <a:rPr lang="en-US" dirty="0" smtClean="0"/>
              <a:t>U.S.)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NISS</a:t>
            </a:r>
            <a:r>
              <a:rPr lang="en-US" sz="2000" dirty="0" smtClean="0"/>
              <a:t> outlines what </a:t>
            </a:r>
            <a:r>
              <a:rPr lang="en-US" sz="2000" dirty="0"/>
              <a:t>is important and appropriate for children to know at each grade </a:t>
            </a:r>
            <a:r>
              <a:rPr lang="en-US" sz="2000" dirty="0" smtClean="0"/>
              <a:t>level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rgbClr val="1C1C1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1C1C1C"/>
              </a:solidFill>
            </a:endParaRPr>
          </a:p>
          <a:p>
            <a:endParaRPr lang="en-US" sz="2000" dirty="0" smtClean="0">
              <a:solidFill>
                <a:srgbClr val="1C1C1C"/>
              </a:solidFill>
            </a:endParaRPr>
          </a:p>
        </p:txBody>
      </p:sp>
      <p:pic>
        <p:nvPicPr>
          <p:cNvPr id="10" name="Picture 2" descr="https://encrypted-tbn0.gstatic.com/images?q=tbn:ANd9GcT6BBtrxVS10fkF3b9Hk34RqXyltFvQsNfZSGqMI1uQdUa6_606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873113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Research Process: 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Curriculum 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Standards  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57333719"/>
              </p:ext>
            </p:extLst>
          </p:nvPr>
        </p:nvGraphicFramePr>
        <p:xfrm>
          <a:off x="-76200" y="1524000"/>
          <a:ext cx="6629400" cy="515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209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http://media.oregonlive.com/education_impact/photo/headscarfjpg-ae1d8793c9954f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660393"/>
            <a:ext cx="2209800" cy="21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https://encrypted-tbn3.google.com/images?q=tbn:ANd9GcQuyVJcYRsuAHZjOHStnk9f1TOOya5qlissYhUAkhjbaR6WyVIvB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362200"/>
            <a:ext cx="2209800" cy="22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0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855785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Sample 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Curriculum 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Standards (</a:t>
            </a:r>
            <a:r>
              <a:rPr lang="en-US" sz="3200" dirty="0" err="1" smtClean="0">
                <a:solidFill>
                  <a:schemeClr val="accent2"/>
                </a:solidFill>
                <a:latin typeface="+mj-lt"/>
              </a:rPr>
              <a:t>NISS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) 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855787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3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Quick Facts 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362" y="1533465"/>
            <a:ext cx="7805438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Test is criterion-referenced</a:t>
            </a:r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endParaRPr lang="en-US" sz="1600" dirty="0" smtClean="0"/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endParaRPr lang="en-US" sz="1600" dirty="0" smtClean="0"/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Designed and developed by Islamic Educators </a:t>
            </a:r>
          </a:p>
          <a:p>
            <a:pPr marL="682625" lvl="2" indent="-225425">
              <a:lnSpc>
                <a:spcPct val="90000"/>
              </a:lnSpc>
              <a:buClr>
                <a:srgbClr val="997794"/>
              </a:buClr>
              <a:buFont typeface="Tw Cen MT" pitchFamily="34" charset="0"/>
              <a:buChar char="–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working in Islamic school system</a:t>
            </a: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rgbClr val="997794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rgbClr val="997794"/>
              </a:solidFill>
            </a:endParaRPr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Test is national and encompasses nationally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recognized curricula of major Islamic Schools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in North America</a:t>
            </a:r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Questions derived from standards designed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 for each grade and subsequent content</a:t>
            </a:r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rgbClr val="1C1C1C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rgbClr val="1C1C1C"/>
              </a:solidFill>
            </a:endParaRPr>
          </a:p>
        </p:txBody>
      </p:sp>
      <p:pic>
        <p:nvPicPr>
          <p:cNvPr id="2050" name="Picture 2" descr="https://encrypted-tbn0.gstatic.com/images?q=tbn:ANd9GcQa1yfPgl1lgkuPceIkxAgGmHvb3CmxSpcxnDpfUUFt2Q6ksZVn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819400" cy="2111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7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More Quick Facts 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362" y="1371599"/>
            <a:ext cx="9024638" cy="325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700" dirty="0" smtClean="0"/>
              <a:t>Tests have been piloted in major Islamic schools across North America </a:t>
            </a:r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endParaRPr lang="en-US" sz="2700" dirty="0" smtClean="0"/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700" dirty="0" smtClean="0"/>
              <a:t>Over 40 Islamic schools across the nation utilize the tests with additional schools adopting the test every year  </a:t>
            </a:r>
            <a:endParaRPr lang="en-US" sz="2700" dirty="0"/>
          </a:p>
          <a:p>
            <a:pPr>
              <a:lnSpc>
                <a:spcPct val="90000"/>
              </a:lnSpc>
            </a:pPr>
            <a:endParaRPr lang="en-US" sz="2700" dirty="0" smtClean="0"/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rgbClr val="1C1C1C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rgbClr val="1C1C1C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86" y="3442887"/>
            <a:ext cx="4934682" cy="34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0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Test Validity </a:t>
            </a:r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258" y="1533464"/>
            <a:ext cx="902463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500" b="1" dirty="0" smtClean="0"/>
              <a:t>Test questions evaluated by Dr. John Wick</a:t>
            </a:r>
          </a:p>
          <a:p>
            <a:pPr lvl="1"/>
            <a:r>
              <a:rPr lang="en-US" sz="2100" dirty="0" smtClean="0"/>
              <a:t>Northwestern University Professor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2100" dirty="0" smtClean="0"/>
              <a:t>Published Extensively in areas of:  </a:t>
            </a:r>
          </a:p>
          <a:p>
            <a:pPr lvl="2"/>
            <a:r>
              <a:rPr lang="en-US" sz="1700" dirty="0" smtClean="0"/>
              <a:t>psychometric, measurements, statistics, and school improvement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2100" dirty="0" smtClean="0"/>
              <a:t>Former Director of Research and Development</a:t>
            </a:r>
          </a:p>
          <a:p>
            <a:pPr lvl="2"/>
            <a:r>
              <a:rPr lang="en-US" sz="1700" dirty="0" smtClean="0"/>
              <a:t>Chicago Public Schools and North Central Association </a:t>
            </a:r>
          </a:p>
          <a:p>
            <a:endParaRPr lang="en-US" sz="2500" dirty="0" smtClean="0"/>
          </a:p>
          <a:p>
            <a:pPr>
              <a:buFontTx/>
              <a:buNone/>
            </a:pPr>
            <a:r>
              <a:rPr lang="en-US" sz="2500" b="1" dirty="0" smtClean="0"/>
              <a:t>Dr. Wick assessed that the Test is:</a:t>
            </a:r>
          </a:p>
          <a:p>
            <a:pPr lvl="2">
              <a:buFontTx/>
              <a:buNone/>
            </a:pPr>
            <a:r>
              <a:rPr lang="en-US" sz="1900" dirty="0" smtClean="0"/>
              <a:t> “Well designed and highly effective in subjectively measuring individual student achievement relative to set learning standards”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6635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Test Validity </a:t>
            </a:r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258" y="1533464"/>
            <a:ext cx="90246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Additionally </a:t>
            </a:r>
            <a:r>
              <a:rPr lang="en-US" sz="2500" b="1" dirty="0" smtClean="0"/>
              <a:t>evaluated </a:t>
            </a:r>
            <a:r>
              <a:rPr lang="en-US" sz="2500" b="1" dirty="0"/>
              <a:t>by Dr. </a:t>
            </a:r>
            <a:r>
              <a:rPr lang="en-US" sz="2500" b="1" dirty="0"/>
              <a:t>Denis </a:t>
            </a:r>
            <a:r>
              <a:rPr lang="en-US" sz="2500" b="1" dirty="0" err="1"/>
              <a:t>Jarvinen</a:t>
            </a:r>
            <a:r>
              <a:rPr lang="en-US" sz="2500" b="1" dirty="0"/>
              <a:t> </a:t>
            </a:r>
          </a:p>
          <a:p>
            <a:pPr lvl="1"/>
            <a:endParaRPr lang="en-US" sz="2100" dirty="0" smtClean="0"/>
          </a:p>
          <a:p>
            <a:pPr marL="800100" lvl="1" indent="-342900">
              <a:buFontTx/>
              <a:buChar char="-"/>
            </a:pPr>
            <a:r>
              <a:rPr lang="en-US" sz="2100" dirty="0" smtClean="0"/>
              <a:t>Ph.D</a:t>
            </a:r>
            <a:r>
              <a:rPr lang="en-US" sz="2100" dirty="0"/>
              <a:t>. </a:t>
            </a:r>
            <a:r>
              <a:rPr lang="en-US" sz="2100" dirty="0"/>
              <a:t>in Educational Psychology specializing in Measurement and Evaluation </a:t>
            </a:r>
          </a:p>
          <a:p>
            <a:pPr marL="800100" lvl="1" indent="-342900">
              <a:buFontTx/>
              <a:buChar char="-"/>
            </a:pPr>
            <a:endParaRPr lang="en-US" sz="1400" dirty="0"/>
          </a:p>
          <a:p>
            <a:pPr marL="800100" lvl="1" indent="-342900">
              <a:buFontTx/>
              <a:buChar char="-"/>
            </a:pPr>
            <a:r>
              <a:rPr lang="en-US" sz="2100" dirty="0" smtClean="0"/>
              <a:t>Founder </a:t>
            </a:r>
            <a:r>
              <a:rPr lang="en-US" sz="2100" dirty="0"/>
              <a:t>and president of Strategic Measurement and Evaluation (</a:t>
            </a:r>
            <a:r>
              <a:rPr lang="en-US" sz="2100" dirty="0" err="1"/>
              <a:t>SME</a:t>
            </a:r>
            <a:r>
              <a:rPr lang="en-US" sz="2100" dirty="0" smtClean="0"/>
              <a:t>) </a:t>
            </a:r>
            <a:endParaRPr lang="en-US" sz="2100" dirty="0"/>
          </a:p>
          <a:p>
            <a:pPr lvl="1"/>
            <a:endParaRPr lang="en-US" sz="1400" dirty="0" smtClean="0"/>
          </a:p>
          <a:p>
            <a:pPr marL="800100" lvl="1" indent="-342900">
              <a:buFontTx/>
              <a:buChar char="-"/>
            </a:pPr>
            <a:r>
              <a:rPr lang="en-US" sz="2100" dirty="0" smtClean="0"/>
              <a:t>Award </a:t>
            </a:r>
            <a:r>
              <a:rPr lang="en-US" sz="2100" dirty="0"/>
              <a:t>winning educator with over twenty years of </a:t>
            </a:r>
            <a:r>
              <a:rPr lang="en-US" sz="2100" dirty="0" smtClean="0"/>
              <a:t>experience in assessment development and data analysis </a:t>
            </a:r>
          </a:p>
          <a:p>
            <a:pPr marL="800100" lvl="1" indent="-342900">
              <a:buFontTx/>
              <a:buChar char="-"/>
            </a:pPr>
            <a:endParaRPr lang="en-US" sz="1400" dirty="0"/>
          </a:p>
          <a:p>
            <a:pPr marL="800100" lvl="1" indent="-342900">
              <a:buFontTx/>
              <a:buChar char="-"/>
            </a:pPr>
            <a:r>
              <a:rPr lang="en-US" sz="2100" dirty="0"/>
              <a:t>Recognized authority on facilitating test development and serves as the </a:t>
            </a:r>
            <a:r>
              <a:rPr lang="en-US" sz="2100" dirty="0" smtClean="0"/>
              <a:t>company’s </a:t>
            </a:r>
            <a:r>
              <a:rPr lang="en-US" sz="2100" dirty="0"/>
              <a:t>primary </a:t>
            </a:r>
            <a:r>
              <a:rPr lang="en-US" sz="2100" dirty="0" err="1"/>
              <a:t>psychometrician</a:t>
            </a:r>
            <a:endParaRPr lang="en-US" sz="2100" dirty="0"/>
          </a:p>
          <a:p>
            <a:pPr>
              <a:buFontTx/>
              <a:buNone/>
            </a:pPr>
            <a:r>
              <a:rPr lang="en-US" sz="2100" dirty="0" smtClean="0"/>
              <a:t> </a:t>
            </a:r>
          </a:p>
        </p:txBody>
      </p:sp>
      <p:pic>
        <p:nvPicPr>
          <p:cNvPr id="4098" name="Picture 2" descr="http://advanceatbrown.files.wordpress.com/2010/05/eval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07">
            <a:off x="6816838" y="4497457"/>
            <a:ext cx="1844003" cy="228167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1C1C1C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6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1008184"/>
            <a:ext cx="1008185" cy="363415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5" y="228600"/>
            <a:ext cx="878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" y="228600"/>
            <a:ext cx="878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How Tests are Scored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08186"/>
            <a:ext cx="8001000" cy="363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258" y="1533464"/>
            <a:ext cx="9024638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 smtClean="0"/>
              <a:t>Scoring is conducted by </a:t>
            </a:r>
            <a:r>
              <a:rPr lang="en-US" sz="2000" b="1" dirty="0" err="1" smtClean="0"/>
              <a:t>SME</a:t>
            </a:r>
            <a:r>
              <a:rPr lang="en-US" sz="2000" b="1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dirty="0" smtClean="0"/>
              <a:t>a partner of Riverside Publishing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 smtClean="0"/>
              <a:t>Scores are reported in 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Percent Correct 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National Averages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Percentile Ranking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 smtClean="0"/>
              <a:t>Participating Schools will Receive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Building Report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Class Summary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Individual Student Report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 smtClean="0"/>
              <a:t>Test results are private and confidential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- Results will not be shared with other schools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1752600"/>
            <a:ext cx="5067301" cy="3690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52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ISST">
      <a:dk1>
        <a:srgbClr val="300061"/>
      </a:dk1>
      <a:lt1>
        <a:sysClr val="window" lastClr="FFFFFF"/>
      </a:lt1>
      <a:dk2>
        <a:srgbClr val="C387FF"/>
      </a:dk2>
      <a:lt2>
        <a:srgbClr val="FFFFFF"/>
      </a:lt2>
      <a:accent1>
        <a:srgbClr val="300061"/>
      </a:accent1>
      <a:accent2>
        <a:srgbClr val="7F7F7F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FFFF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298</TotalTime>
  <Words>559</Words>
  <Application>Microsoft Office PowerPoint</Application>
  <PresentationFormat>On-screen Show (4:3)</PresentationFormat>
  <Paragraphs>162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Islamic studies standardized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</dc:creator>
  <cp:lastModifiedBy>Faisal</cp:lastModifiedBy>
  <cp:revision>29</cp:revision>
  <dcterms:created xsi:type="dcterms:W3CDTF">2013-05-14T17:50:04Z</dcterms:created>
  <dcterms:modified xsi:type="dcterms:W3CDTF">2013-05-14T22:48:43Z</dcterms:modified>
</cp:coreProperties>
</file>